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av" ContentType="audio/wav"/>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9144000" cy="6858000"/>
  <p:embeddedFontLst>
    <p:embeddedFont>
      <p:font typeface="Calibri" pitchFamily="34" charset="0"/>
      <p:regular r:id="rId20"/>
      <p:bold r:id="rId21"/>
      <p:italic r:id="rId22"/>
      <p:boldItalic r:id="rId23"/>
    </p:embeddedFont>
    <p:embeddedFont>
      <p:font typeface="Helvetica Neue"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8" roundtripDataSignature="AMtx7mhXusgQ7x2dMOMk1sjY6VVtfA9EL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BCBAE6DD-A2EE-4E5D-B8CB-B0601B80E6F4}">
  <a:tblStyle styleId="{BCBAE6DD-A2EE-4E5D-B8CB-B0601B80E6F4}"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E559493-09D1-4843-AEBD-01326F992144}"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a:tcStyle>
        <a:tcBdr/>
        <a:fill>
          <a:solidFill>
            <a:srgbClr val="D0DEEF"/>
          </a:solidFill>
        </a:fill>
      </a:tcStyle>
    </a:band1H>
    <a:band2H>
      <a:tcTxStyle/>
      <a:tcStyle>
        <a:tcBdr/>
      </a:tcStyle>
    </a:band2H>
    <a:band1V>
      <a:tcTxStyle/>
      <a:tcStyle>
        <a:tcBdr/>
        <a:fill>
          <a:solidFill>
            <a:srgbClr val="D0DEEF"/>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0951D954-633B-416A-AE5D-B907148698EB}"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21" d="100"/>
          <a:sy n="121" d="100"/>
        </p:scale>
        <p:origin x="-346" y="48"/>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customschemas.google.com/relationships/presentationmetadata" Target="meta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409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79484" y="0"/>
            <a:ext cx="3962400" cy="344091"/>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13910"/>
            <a:ext cx="3962400" cy="34409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311239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1: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 name="Google Shape;79;p1: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d29229ff07_0_1: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gd29229ff07_0_1: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d29229ff07_0_39: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gd29229ff07_0_39: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d2d90d86ec_0_54:notes"/>
          <p:cNvSpPr txBox="1">
            <a:spLocks noGrp="1"/>
          </p:cNvSpPr>
          <p:nvPr>
            <p:ph type="body" idx="1"/>
          </p:nvPr>
        </p:nvSpPr>
        <p:spPr>
          <a:xfrm>
            <a:off x="914400" y="3300412"/>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gd2d90d86ec_0_54: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0: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0: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1: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p11: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2: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p1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2: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p1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2: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p1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2: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3: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4: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5: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this slide, we are showing the results of models that we have used to train the model. In addition to the accuracy, we show the sample size of the training data to train the model. The most prominent weakness of the models are the accuracy and runtime. For that reason, we have to reduce the sample size for certain models. Among all the models, family of boosting algorithm provides the highest accuracy while reducing training time. </a:t>
            </a:r>
            <a:endParaRPr/>
          </a:p>
        </p:txBody>
      </p:sp>
      <p:sp>
        <p:nvSpPr>
          <p:cNvPr id="117" name="Google Shape;117;p5: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6: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Considering  the highest performing models and less  runtime, we use five boosting algorithm to train the </a:t>
            </a:r>
            <a:r>
              <a:rPr lang="en-US" dirty="0" err="1"/>
              <a:t>SuperLearner</a:t>
            </a:r>
            <a:r>
              <a:rPr lang="en-US" dirty="0"/>
              <a:t>. At first, we segment the dataset into 5 blocks, train the model with 4 blocks, and testing on 5th block to create input dataset for meta learner.  Five blocks reduces the training time and also gave optimal performance of the </a:t>
            </a:r>
            <a:r>
              <a:rPr lang="en-US" dirty="0" err="1"/>
              <a:t>superlearner</a:t>
            </a:r>
            <a:r>
              <a:rPr lang="en-US" dirty="0"/>
              <a:t>. We use </a:t>
            </a:r>
            <a:r>
              <a:rPr lang="en-US" dirty="0" err="1"/>
              <a:t>Ridgeclassifier</a:t>
            </a:r>
            <a:r>
              <a:rPr lang="en-US" dirty="0"/>
              <a:t> as meta-learner. It gives better accuracy and needs less training time.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At first, we train the </a:t>
            </a:r>
            <a:r>
              <a:rPr lang="en-US" dirty="0" err="1"/>
              <a:t>superlearner</a:t>
            </a:r>
            <a:r>
              <a:rPr lang="en-US" dirty="0"/>
              <a:t> using all the five boosting algorithm. later we gradually decrease the number of models according to their individual performance, and trained the super learner to show the effect of those models on </a:t>
            </a:r>
            <a:r>
              <a:rPr lang="en-US" dirty="0" err="1"/>
              <a:t>superlearner’s</a:t>
            </a:r>
            <a:r>
              <a:rPr lang="en-US" dirty="0"/>
              <a:t> performance.</a:t>
            </a:r>
            <a:endParaRPr dirty="0"/>
          </a:p>
        </p:txBody>
      </p:sp>
      <p:sp>
        <p:nvSpPr>
          <p:cNvPr id="127" name="Google Shape;127;p6: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7: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We generated feature importance based on decision tree, random forest, XGB, and LGB classifier. The reason for feature selection is to choose the most important features and show their effects on the accuracy of the model.Based on the features we got from four algorithm, we combined those features according to their rank and gradually decrease the features to evaluate the performance of the model</a:t>
            </a:r>
            <a:endParaRPr/>
          </a:p>
        </p:txBody>
      </p:sp>
      <p:sp>
        <p:nvSpPr>
          <p:cNvPr id="174" name="Google Shape;174;p7: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8: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8: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From the table, top 57 features set produces the best results in LGBM and CatBoost classifier. For that reason, we use top 57 feature set to train the superlearner</a:t>
            </a:r>
            <a:endParaRPr/>
          </a:p>
        </p:txBody>
      </p:sp>
      <p:sp>
        <p:nvSpPr>
          <p:cNvPr id="200" name="Google Shape;200;p9: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2"/>
        <p:cNvGrpSpPr/>
        <p:nvPr/>
      </p:nvGrpSpPr>
      <p:grpSpPr>
        <a:xfrm>
          <a:off x="0" y="0"/>
          <a:ext cx="0" cy="0"/>
          <a:chOff x="0" y="0"/>
          <a:chExt cx="0" cy="0"/>
        </a:xfrm>
      </p:grpSpPr>
      <p:sp>
        <p:nvSpPr>
          <p:cNvPr id="13" name="Google Shape;13;p14"/>
          <p:cNvSpPr txBox="1">
            <a:spLocks noGrp="1"/>
          </p:cNvSpPr>
          <p:nvPr>
            <p:ph type="ctrTitle"/>
          </p:nvPr>
        </p:nvSpPr>
        <p:spPr>
          <a:xfrm>
            <a:off x="685800" y="841772"/>
            <a:ext cx="7772400" cy="1790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500"/>
              <a:buFont typeface="Helvetica Neue"/>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14"/>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lt1"/>
              </a:buClr>
              <a:buSzPts val="1800"/>
              <a:buNone/>
              <a:defRPr sz="1800"/>
            </a:lvl1pPr>
            <a:lvl2pPr lvl="1" algn="ctr">
              <a:lnSpc>
                <a:spcPct val="90000"/>
              </a:lnSpc>
              <a:spcBef>
                <a:spcPts val="375"/>
              </a:spcBef>
              <a:spcAft>
                <a:spcPts val="0"/>
              </a:spcAft>
              <a:buClr>
                <a:schemeClr val="lt1"/>
              </a:buClr>
              <a:buSzPts val="1500"/>
              <a:buNone/>
              <a:defRPr sz="1500"/>
            </a:lvl2pPr>
            <a:lvl3pPr lvl="2" algn="ctr">
              <a:lnSpc>
                <a:spcPct val="90000"/>
              </a:lnSpc>
              <a:spcBef>
                <a:spcPts val="375"/>
              </a:spcBef>
              <a:spcAft>
                <a:spcPts val="0"/>
              </a:spcAft>
              <a:buClr>
                <a:schemeClr val="lt1"/>
              </a:buClr>
              <a:buSzPts val="1350"/>
              <a:buNone/>
              <a:defRPr sz="1350"/>
            </a:lvl3pPr>
            <a:lvl4pPr lvl="3" algn="ctr">
              <a:lnSpc>
                <a:spcPct val="90000"/>
              </a:lnSpc>
              <a:spcBef>
                <a:spcPts val="375"/>
              </a:spcBef>
              <a:spcAft>
                <a:spcPts val="0"/>
              </a:spcAft>
              <a:buClr>
                <a:schemeClr val="lt1"/>
              </a:buClr>
              <a:buSzPts val="1200"/>
              <a:buNone/>
              <a:defRPr sz="1200"/>
            </a:lvl4pPr>
            <a:lvl5pPr lvl="4" algn="ctr">
              <a:lnSpc>
                <a:spcPct val="90000"/>
              </a:lnSpc>
              <a:spcBef>
                <a:spcPts val="375"/>
              </a:spcBef>
              <a:spcAft>
                <a:spcPts val="0"/>
              </a:spcAft>
              <a:buClr>
                <a:schemeClr val="lt1"/>
              </a:buClr>
              <a:buSzPts val="1200"/>
              <a:buNone/>
              <a:defRPr sz="1200"/>
            </a:lvl5pPr>
            <a:lvl6pPr lvl="5" algn="ctr">
              <a:lnSpc>
                <a:spcPct val="90000"/>
              </a:lnSpc>
              <a:spcBef>
                <a:spcPts val="375"/>
              </a:spcBef>
              <a:spcAft>
                <a:spcPts val="0"/>
              </a:spcAft>
              <a:buClr>
                <a:schemeClr val="lt1"/>
              </a:buClr>
              <a:buSzPts val="1200"/>
              <a:buNone/>
              <a:defRPr sz="1200"/>
            </a:lvl6pPr>
            <a:lvl7pPr lvl="6" algn="ctr">
              <a:lnSpc>
                <a:spcPct val="90000"/>
              </a:lnSpc>
              <a:spcBef>
                <a:spcPts val="375"/>
              </a:spcBef>
              <a:spcAft>
                <a:spcPts val="0"/>
              </a:spcAft>
              <a:buClr>
                <a:schemeClr val="lt1"/>
              </a:buClr>
              <a:buSzPts val="1200"/>
              <a:buNone/>
              <a:defRPr sz="1200"/>
            </a:lvl7pPr>
            <a:lvl8pPr lvl="7" algn="ctr">
              <a:lnSpc>
                <a:spcPct val="90000"/>
              </a:lnSpc>
              <a:spcBef>
                <a:spcPts val="375"/>
              </a:spcBef>
              <a:spcAft>
                <a:spcPts val="0"/>
              </a:spcAft>
              <a:buClr>
                <a:schemeClr val="lt1"/>
              </a:buClr>
              <a:buSzPts val="1200"/>
              <a:buNone/>
              <a:defRPr sz="1200"/>
            </a:lvl8pPr>
            <a:lvl9pPr lvl="8" algn="ctr">
              <a:lnSpc>
                <a:spcPct val="90000"/>
              </a:lnSpc>
              <a:spcBef>
                <a:spcPts val="375"/>
              </a:spcBef>
              <a:spcAft>
                <a:spcPts val="0"/>
              </a:spcAft>
              <a:buClr>
                <a:schemeClr val="lt1"/>
              </a:buClr>
              <a:buSzPts val="1200"/>
              <a:buNone/>
              <a:defRPr sz="1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5"/>
        <p:cNvGrpSpPr/>
        <p:nvPr/>
      </p:nvGrpSpPr>
      <p:grpSpPr>
        <a:xfrm>
          <a:off x="0" y="0"/>
          <a:ext cx="0" cy="0"/>
          <a:chOff x="0" y="0"/>
          <a:chExt cx="0" cy="0"/>
        </a:xfrm>
      </p:grpSpPr>
      <p:sp>
        <p:nvSpPr>
          <p:cNvPr id="66" name="Google Shape;66;p23"/>
          <p:cNvSpPr txBox="1">
            <a:spLocks noGrp="1"/>
          </p:cNvSpPr>
          <p:nvPr>
            <p:ph type="title"/>
          </p:nvPr>
        </p:nvSpPr>
        <p:spPr>
          <a:xfrm>
            <a:off x="628650" y="273845"/>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3"/>
          <p:cNvSpPr txBox="1">
            <a:spLocks noGrp="1"/>
          </p:cNvSpPr>
          <p:nvPr>
            <p:ph type="body" idx="1"/>
          </p:nvPr>
        </p:nvSpPr>
        <p:spPr>
          <a:xfrm rot="5400000">
            <a:off x="2940248" y="-942379"/>
            <a:ext cx="3263504"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lt1"/>
              </a:buClr>
              <a:buSzPts val="1800"/>
              <a:buChar char="•"/>
              <a:defRPr/>
            </a:lvl1pPr>
            <a:lvl2pPr marL="914400" lvl="1" indent="-342900" algn="l">
              <a:lnSpc>
                <a:spcPct val="90000"/>
              </a:lnSpc>
              <a:spcBef>
                <a:spcPts val="375"/>
              </a:spcBef>
              <a:spcAft>
                <a:spcPts val="0"/>
              </a:spcAft>
              <a:buClr>
                <a:schemeClr val="lt1"/>
              </a:buClr>
              <a:buSzPts val="1800"/>
              <a:buChar char="•"/>
              <a:defRPr/>
            </a:lvl2pPr>
            <a:lvl3pPr marL="1371600" lvl="2" indent="-342900" algn="l">
              <a:lnSpc>
                <a:spcPct val="90000"/>
              </a:lnSpc>
              <a:spcBef>
                <a:spcPts val="375"/>
              </a:spcBef>
              <a:spcAft>
                <a:spcPts val="0"/>
              </a:spcAft>
              <a:buClr>
                <a:schemeClr val="lt1"/>
              </a:buClr>
              <a:buSzPts val="1800"/>
              <a:buChar char="•"/>
              <a:defRPr/>
            </a:lvl3pPr>
            <a:lvl4pPr marL="1828800" lvl="3" indent="-342900" algn="l">
              <a:lnSpc>
                <a:spcPct val="90000"/>
              </a:lnSpc>
              <a:spcBef>
                <a:spcPts val="375"/>
              </a:spcBef>
              <a:spcAft>
                <a:spcPts val="0"/>
              </a:spcAft>
              <a:buClr>
                <a:schemeClr val="lt1"/>
              </a:buClr>
              <a:buSzPts val="1800"/>
              <a:buChar char="•"/>
              <a:defRPr/>
            </a:lvl4pPr>
            <a:lvl5pPr marL="2286000" lvl="4" indent="-342900" algn="l">
              <a:lnSpc>
                <a:spcPct val="90000"/>
              </a:lnSpc>
              <a:spcBef>
                <a:spcPts val="375"/>
              </a:spcBef>
              <a:spcAft>
                <a:spcPts val="0"/>
              </a:spcAft>
              <a:buClr>
                <a:schemeClr val="lt1"/>
              </a:buClr>
              <a:buSzPts val="1800"/>
              <a:buChar char="•"/>
              <a:defRPr/>
            </a:lvl5pPr>
            <a:lvl6pPr marL="2743200" lvl="5" indent="-342900" algn="l">
              <a:lnSpc>
                <a:spcPct val="90000"/>
              </a:lnSpc>
              <a:spcBef>
                <a:spcPts val="375"/>
              </a:spcBef>
              <a:spcAft>
                <a:spcPts val="0"/>
              </a:spcAft>
              <a:buClr>
                <a:schemeClr val="lt1"/>
              </a:buClr>
              <a:buSzPts val="1800"/>
              <a:buChar char="•"/>
              <a:defRPr/>
            </a:lvl6pPr>
            <a:lvl7pPr marL="3200400" lvl="6" indent="-342900" algn="l">
              <a:lnSpc>
                <a:spcPct val="90000"/>
              </a:lnSpc>
              <a:spcBef>
                <a:spcPts val="375"/>
              </a:spcBef>
              <a:spcAft>
                <a:spcPts val="0"/>
              </a:spcAft>
              <a:buClr>
                <a:schemeClr val="lt1"/>
              </a:buClr>
              <a:buSzPts val="1800"/>
              <a:buChar char="•"/>
              <a:defRPr/>
            </a:lvl7pPr>
            <a:lvl8pPr marL="3657600" lvl="7" indent="-342900" algn="l">
              <a:lnSpc>
                <a:spcPct val="90000"/>
              </a:lnSpc>
              <a:spcBef>
                <a:spcPts val="375"/>
              </a:spcBef>
              <a:spcAft>
                <a:spcPts val="0"/>
              </a:spcAft>
              <a:buClr>
                <a:schemeClr val="lt1"/>
              </a:buClr>
              <a:buSzPts val="1800"/>
              <a:buChar char="•"/>
              <a:defRPr/>
            </a:lvl8pPr>
            <a:lvl9pPr marL="4114800" lvl="8" indent="-342900" algn="l">
              <a:lnSpc>
                <a:spcPct val="90000"/>
              </a:lnSpc>
              <a:spcBef>
                <a:spcPts val="375"/>
              </a:spcBef>
              <a:spcAft>
                <a:spcPts val="0"/>
              </a:spcAft>
              <a:buClr>
                <a:schemeClr val="lt1"/>
              </a:buClr>
              <a:buSzPts val="1800"/>
              <a:buChar char="•"/>
              <a:defRPr/>
            </a:lvl9pPr>
          </a:lstStyle>
          <a:p>
            <a:endParaRPr/>
          </a:p>
        </p:txBody>
      </p:sp>
      <p:sp>
        <p:nvSpPr>
          <p:cNvPr id="68" name="Google Shape;68;p23"/>
          <p:cNvSpPr txBox="1">
            <a:spLocks noGrp="1"/>
          </p:cNvSpPr>
          <p:nvPr>
            <p:ph type="dt" idx="10"/>
          </p:nvPr>
        </p:nvSpPr>
        <p:spPr>
          <a:xfrm>
            <a:off x="628650" y="4925989"/>
            <a:ext cx="1914368" cy="204692"/>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69" name="Google Shape;69;p23"/>
          <p:cNvSpPr txBox="1">
            <a:spLocks noGrp="1"/>
          </p:cNvSpPr>
          <p:nvPr>
            <p:ph type="ftr" idx="11"/>
          </p:nvPr>
        </p:nvSpPr>
        <p:spPr>
          <a:xfrm>
            <a:off x="628650" y="4885441"/>
            <a:ext cx="4909025" cy="155666"/>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70" name="Google Shape;70;p23"/>
          <p:cNvSpPr txBox="1">
            <a:spLocks noGrp="1"/>
          </p:cNvSpPr>
          <p:nvPr>
            <p:ph type="sldNum" idx="12"/>
          </p:nvPr>
        </p:nvSpPr>
        <p:spPr>
          <a:xfrm>
            <a:off x="0" y="5012500"/>
            <a:ext cx="628650" cy="210906"/>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lt1"/>
                </a:solidFill>
                <a:latin typeface="Calibri"/>
                <a:ea typeface="Calibri"/>
                <a:cs typeface="Calibri"/>
                <a:sym typeface="Calibri"/>
              </a:defRPr>
            </a:lvl1pPr>
            <a:lvl2pPr marL="0" marR="0" lvl="1" indent="0" algn="l" rtl="0">
              <a:spcBef>
                <a:spcPts val="0"/>
              </a:spcBef>
              <a:buNone/>
              <a:defRPr sz="1800">
                <a:solidFill>
                  <a:schemeClr val="lt1"/>
                </a:solidFill>
                <a:latin typeface="Calibri"/>
                <a:ea typeface="Calibri"/>
                <a:cs typeface="Calibri"/>
                <a:sym typeface="Calibri"/>
              </a:defRPr>
            </a:lvl2pPr>
            <a:lvl3pPr marL="0" marR="0" lvl="2" indent="0" algn="l" rtl="0">
              <a:spcBef>
                <a:spcPts val="0"/>
              </a:spcBef>
              <a:buNone/>
              <a:defRPr sz="1800">
                <a:solidFill>
                  <a:schemeClr val="lt1"/>
                </a:solidFill>
                <a:latin typeface="Calibri"/>
                <a:ea typeface="Calibri"/>
                <a:cs typeface="Calibri"/>
                <a:sym typeface="Calibri"/>
              </a:defRPr>
            </a:lvl3pPr>
            <a:lvl4pPr marL="0" marR="0" lvl="3" indent="0" algn="l" rtl="0">
              <a:spcBef>
                <a:spcPts val="0"/>
              </a:spcBef>
              <a:buNone/>
              <a:defRPr sz="1800">
                <a:solidFill>
                  <a:schemeClr val="lt1"/>
                </a:solidFill>
                <a:latin typeface="Calibri"/>
                <a:ea typeface="Calibri"/>
                <a:cs typeface="Calibri"/>
                <a:sym typeface="Calibri"/>
              </a:defRPr>
            </a:lvl4pPr>
            <a:lvl5pPr marL="0" marR="0" lvl="4" indent="0" algn="l" rtl="0">
              <a:spcBef>
                <a:spcPts val="0"/>
              </a:spcBef>
              <a:buNone/>
              <a:defRPr sz="1800">
                <a:solidFill>
                  <a:schemeClr val="lt1"/>
                </a:solidFill>
                <a:latin typeface="Calibri"/>
                <a:ea typeface="Calibri"/>
                <a:cs typeface="Calibri"/>
                <a:sym typeface="Calibri"/>
              </a:defRPr>
            </a:lvl5pPr>
            <a:lvl6pPr marL="0" marR="0" lvl="5" indent="0" algn="l" rtl="0">
              <a:spcBef>
                <a:spcPts val="0"/>
              </a:spcBef>
              <a:buNone/>
              <a:defRPr sz="1800">
                <a:solidFill>
                  <a:schemeClr val="lt1"/>
                </a:solidFill>
                <a:latin typeface="Calibri"/>
                <a:ea typeface="Calibri"/>
                <a:cs typeface="Calibri"/>
                <a:sym typeface="Calibri"/>
              </a:defRPr>
            </a:lvl6pPr>
            <a:lvl7pPr marL="0" marR="0" lvl="6" indent="0" algn="l" rtl="0">
              <a:spcBef>
                <a:spcPts val="0"/>
              </a:spcBef>
              <a:buNone/>
              <a:defRPr sz="1800">
                <a:solidFill>
                  <a:schemeClr val="lt1"/>
                </a:solidFill>
                <a:latin typeface="Calibri"/>
                <a:ea typeface="Calibri"/>
                <a:cs typeface="Calibri"/>
                <a:sym typeface="Calibri"/>
              </a:defRPr>
            </a:lvl7pPr>
            <a:lvl8pPr marL="0" marR="0" lvl="7" indent="0" algn="l" rtl="0">
              <a:spcBef>
                <a:spcPts val="0"/>
              </a:spcBef>
              <a:buNone/>
              <a:defRPr sz="1800">
                <a:solidFill>
                  <a:schemeClr val="lt1"/>
                </a:solidFill>
                <a:latin typeface="Calibri"/>
                <a:ea typeface="Calibri"/>
                <a:cs typeface="Calibri"/>
                <a:sym typeface="Calibri"/>
              </a:defRPr>
            </a:lvl8pPr>
            <a:lvl9pPr marL="0" marR="0" lvl="8" indent="0" algn="l" rtl="0">
              <a:spcBef>
                <a:spcPts val="0"/>
              </a:spcBef>
              <a:buNone/>
              <a:defRPr sz="1800">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1"/>
        <p:cNvGrpSpPr/>
        <p:nvPr/>
      </p:nvGrpSpPr>
      <p:grpSpPr>
        <a:xfrm>
          <a:off x="0" y="0"/>
          <a:ext cx="0" cy="0"/>
          <a:chOff x="0" y="0"/>
          <a:chExt cx="0" cy="0"/>
        </a:xfrm>
      </p:grpSpPr>
      <p:sp>
        <p:nvSpPr>
          <p:cNvPr id="72" name="Google Shape;72;p24"/>
          <p:cNvSpPr txBox="1">
            <a:spLocks noGrp="1"/>
          </p:cNvSpPr>
          <p:nvPr>
            <p:ph type="title"/>
          </p:nvPr>
        </p:nvSpPr>
        <p:spPr>
          <a:xfrm rot="5400000">
            <a:off x="5350074" y="1467446"/>
            <a:ext cx="4358879"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24"/>
          <p:cNvSpPr txBox="1">
            <a:spLocks noGrp="1"/>
          </p:cNvSpPr>
          <p:nvPr>
            <p:ph type="body" idx="1"/>
          </p:nvPr>
        </p:nvSpPr>
        <p:spPr>
          <a:xfrm rot="5400000">
            <a:off x="1349574" y="-447079"/>
            <a:ext cx="4358879"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lt1"/>
              </a:buClr>
              <a:buSzPts val="1800"/>
              <a:buChar char="•"/>
              <a:defRPr/>
            </a:lvl1pPr>
            <a:lvl2pPr marL="914400" lvl="1" indent="-342900" algn="l">
              <a:lnSpc>
                <a:spcPct val="90000"/>
              </a:lnSpc>
              <a:spcBef>
                <a:spcPts val="375"/>
              </a:spcBef>
              <a:spcAft>
                <a:spcPts val="0"/>
              </a:spcAft>
              <a:buClr>
                <a:schemeClr val="lt1"/>
              </a:buClr>
              <a:buSzPts val="1800"/>
              <a:buChar char="•"/>
              <a:defRPr/>
            </a:lvl2pPr>
            <a:lvl3pPr marL="1371600" lvl="2" indent="-342900" algn="l">
              <a:lnSpc>
                <a:spcPct val="90000"/>
              </a:lnSpc>
              <a:spcBef>
                <a:spcPts val="375"/>
              </a:spcBef>
              <a:spcAft>
                <a:spcPts val="0"/>
              </a:spcAft>
              <a:buClr>
                <a:schemeClr val="lt1"/>
              </a:buClr>
              <a:buSzPts val="1800"/>
              <a:buChar char="•"/>
              <a:defRPr/>
            </a:lvl3pPr>
            <a:lvl4pPr marL="1828800" lvl="3" indent="-342900" algn="l">
              <a:lnSpc>
                <a:spcPct val="90000"/>
              </a:lnSpc>
              <a:spcBef>
                <a:spcPts val="375"/>
              </a:spcBef>
              <a:spcAft>
                <a:spcPts val="0"/>
              </a:spcAft>
              <a:buClr>
                <a:schemeClr val="lt1"/>
              </a:buClr>
              <a:buSzPts val="1800"/>
              <a:buChar char="•"/>
              <a:defRPr/>
            </a:lvl4pPr>
            <a:lvl5pPr marL="2286000" lvl="4" indent="-342900" algn="l">
              <a:lnSpc>
                <a:spcPct val="90000"/>
              </a:lnSpc>
              <a:spcBef>
                <a:spcPts val="375"/>
              </a:spcBef>
              <a:spcAft>
                <a:spcPts val="0"/>
              </a:spcAft>
              <a:buClr>
                <a:schemeClr val="lt1"/>
              </a:buClr>
              <a:buSzPts val="1800"/>
              <a:buChar char="•"/>
              <a:defRPr/>
            </a:lvl5pPr>
            <a:lvl6pPr marL="2743200" lvl="5" indent="-342900" algn="l">
              <a:lnSpc>
                <a:spcPct val="90000"/>
              </a:lnSpc>
              <a:spcBef>
                <a:spcPts val="375"/>
              </a:spcBef>
              <a:spcAft>
                <a:spcPts val="0"/>
              </a:spcAft>
              <a:buClr>
                <a:schemeClr val="lt1"/>
              </a:buClr>
              <a:buSzPts val="1800"/>
              <a:buChar char="•"/>
              <a:defRPr/>
            </a:lvl6pPr>
            <a:lvl7pPr marL="3200400" lvl="6" indent="-342900" algn="l">
              <a:lnSpc>
                <a:spcPct val="90000"/>
              </a:lnSpc>
              <a:spcBef>
                <a:spcPts val="375"/>
              </a:spcBef>
              <a:spcAft>
                <a:spcPts val="0"/>
              </a:spcAft>
              <a:buClr>
                <a:schemeClr val="lt1"/>
              </a:buClr>
              <a:buSzPts val="1800"/>
              <a:buChar char="•"/>
              <a:defRPr/>
            </a:lvl7pPr>
            <a:lvl8pPr marL="3657600" lvl="7" indent="-342900" algn="l">
              <a:lnSpc>
                <a:spcPct val="90000"/>
              </a:lnSpc>
              <a:spcBef>
                <a:spcPts val="375"/>
              </a:spcBef>
              <a:spcAft>
                <a:spcPts val="0"/>
              </a:spcAft>
              <a:buClr>
                <a:schemeClr val="lt1"/>
              </a:buClr>
              <a:buSzPts val="1800"/>
              <a:buChar char="•"/>
              <a:defRPr/>
            </a:lvl8pPr>
            <a:lvl9pPr marL="4114800" lvl="8" indent="-342900" algn="l">
              <a:lnSpc>
                <a:spcPct val="90000"/>
              </a:lnSpc>
              <a:spcBef>
                <a:spcPts val="375"/>
              </a:spcBef>
              <a:spcAft>
                <a:spcPts val="0"/>
              </a:spcAft>
              <a:buClr>
                <a:schemeClr val="lt1"/>
              </a:buClr>
              <a:buSzPts val="1800"/>
              <a:buChar char="•"/>
              <a:defRPr/>
            </a:lvl9pPr>
          </a:lstStyle>
          <a:p>
            <a:endParaRPr/>
          </a:p>
        </p:txBody>
      </p:sp>
      <p:sp>
        <p:nvSpPr>
          <p:cNvPr id="74" name="Google Shape;74;p24"/>
          <p:cNvSpPr txBox="1">
            <a:spLocks noGrp="1"/>
          </p:cNvSpPr>
          <p:nvPr>
            <p:ph type="dt" idx="10"/>
          </p:nvPr>
        </p:nvSpPr>
        <p:spPr>
          <a:xfrm>
            <a:off x="628650" y="4925989"/>
            <a:ext cx="1914368" cy="204692"/>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75" name="Google Shape;75;p24"/>
          <p:cNvSpPr txBox="1">
            <a:spLocks noGrp="1"/>
          </p:cNvSpPr>
          <p:nvPr>
            <p:ph type="ftr" idx="11"/>
          </p:nvPr>
        </p:nvSpPr>
        <p:spPr>
          <a:xfrm>
            <a:off x="628650" y="4885441"/>
            <a:ext cx="4909025" cy="155666"/>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76" name="Google Shape;76;p24"/>
          <p:cNvSpPr txBox="1">
            <a:spLocks noGrp="1"/>
          </p:cNvSpPr>
          <p:nvPr>
            <p:ph type="sldNum" idx="12"/>
          </p:nvPr>
        </p:nvSpPr>
        <p:spPr>
          <a:xfrm>
            <a:off x="0" y="5012500"/>
            <a:ext cx="628650" cy="210906"/>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lt1"/>
                </a:solidFill>
                <a:latin typeface="Calibri"/>
                <a:ea typeface="Calibri"/>
                <a:cs typeface="Calibri"/>
                <a:sym typeface="Calibri"/>
              </a:defRPr>
            </a:lvl1pPr>
            <a:lvl2pPr marL="0" marR="0" lvl="1" indent="0" algn="l" rtl="0">
              <a:spcBef>
                <a:spcPts val="0"/>
              </a:spcBef>
              <a:buNone/>
              <a:defRPr sz="1800">
                <a:solidFill>
                  <a:schemeClr val="lt1"/>
                </a:solidFill>
                <a:latin typeface="Calibri"/>
                <a:ea typeface="Calibri"/>
                <a:cs typeface="Calibri"/>
                <a:sym typeface="Calibri"/>
              </a:defRPr>
            </a:lvl2pPr>
            <a:lvl3pPr marL="0" marR="0" lvl="2" indent="0" algn="l" rtl="0">
              <a:spcBef>
                <a:spcPts val="0"/>
              </a:spcBef>
              <a:buNone/>
              <a:defRPr sz="1800">
                <a:solidFill>
                  <a:schemeClr val="lt1"/>
                </a:solidFill>
                <a:latin typeface="Calibri"/>
                <a:ea typeface="Calibri"/>
                <a:cs typeface="Calibri"/>
                <a:sym typeface="Calibri"/>
              </a:defRPr>
            </a:lvl3pPr>
            <a:lvl4pPr marL="0" marR="0" lvl="3" indent="0" algn="l" rtl="0">
              <a:spcBef>
                <a:spcPts val="0"/>
              </a:spcBef>
              <a:buNone/>
              <a:defRPr sz="1800">
                <a:solidFill>
                  <a:schemeClr val="lt1"/>
                </a:solidFill>
                <a:latin typeface="Calibri"/>
                <a:ea typeface="Calibri"/>
                <a:cs typeface="Calibri"/>
                <a:sym typeface="Calibri"/>
              </a:defRPr>
            </a:lvl4pPr>
            <a:lvl5pPr marL="0" marR="0" lvl="4" indent="0" algn="l" rtl="0">
              <a:spcBef>
                <a:spcPts val="0"/>
              </a:spcBef>
              <a:buNone/>
              <a:defRPr sz="1800">
                <a:solidFill>
                  <a:schemeClr val="lt1"/>
                </a:solidFill>
                <a:latin typeface="Calibri"/>
                <a:ea typeface="Calibri"/>
                <a:cs typeface="Calibri"/>
                <a:sym typeface="Calibri"/>
              </a:defRPr>
            </a:lvl5pPr>
            <a:lvl6pPr marL="0" marR="0" lvl="5" indent="0" algn="l" rtl="0">
              <a:spcBef>
                <a:spcPts val="0"/>
              </a:spcBef>
              <a:buNone/>
              <a:defRPr sz="1800">
                <a:solidFill>
                  <a:schemeClr val="lt1"/>
                </a:solidFill>
                <a:latin typeface="Calibri"/>
                <a:ea typeface="Calibri"/>
                <a:cs typeface="Calibri"/>
                <a:sym typeface="Calibri"/>
              </a:defRPr>
            </a:lvl6pPr>
            <a:lvl7pPr marL="0" marR="0" lvl="6" indent="0" algn="l" rtl="0">
              <a:spcBef>
                <a:spcPts val="0"/>
              </a:spcBef>
              <a:buNone/>
              <a:defRPr sz="1800">
                <a:solidFill>
                  <a:schemeClr val="lt1"/>
                </a:solidFill>
                <a:latin typeface="Calibri"/>
                <a:ea typeface="Calibri"/>
                <a:cs typeface="Calibri"/>
                <a:sym typeface="Calibri"/>
              </a:defRPr>
            </a:lvl7pPr>
            <a:lvl8pPr marL="0" marR="0" lvl="7" indent="0" algn="l" rtl="0">
              <a:spcBef>
                <a:spcPts val="0"/>
              </a:spcBef>
              <a:buNone/>
              <a:defRPr sz="1800">
                <a:solidFill>
                  <a:schemeClr val="lt1"/>
                </a:solidFill>
                <a:latin typeface="Calibri"/>
                <a:ea typeface="Calibri"/>
                <a:cs typeface="Calibri"/>
                <a:sym typeface="Calibri"/>
              </a:defRPr>
            </a:lvl8pPr>
            <a:lvl9pPr marL="0" marR="0" lvl="8" indent="0" algn="l" rtl="0">
              <a:spcBef>
                <a:spcPts val="0"/>
              </a:spcBef>
              <a:buNone/>
              <a:defRPr sz="1800">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15"/>
          <p:cNvSpPr txBox="1">
            <a:spLocks noGrp="1"/>
          </p:cNvSpPr>
          <p:nvPr>
            <p:ph type="title"/>
          </p:nvPr>
        </p:nvSpPr>
        <p:spPr>
          <a:xfrm>
            <a:off x="628650" y="273845"/>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5"/>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lt1"/>
              </a:buClr>
              <a:buSzPts val="1800"/>
              <a:buChar char="•"/>
              <a:defRPr/>
            </a:lvl1pPr>
            <a:lvl2pPr marL="914400" lvl="1" indent="-342900" algn="l">
              <a:lnSpc>
                <a:spcPct val="90000"/>
              </a:lnSpc>
              <a:spcBef>
                <a:spcPts val="375"/>
              </a:spcBef>
              <a:spcAft>
                <a:spcPts val="0"/>
              </a:spcAft>
              <a:buClr>
                <a:schemeClr val="lt1"/>
              </a:buClr>
              <a:buSzPts val="1800"/>
              <a:buChar char="•"/>
              <a:defRPr/>
            </a:lvl2pPr>
            <a:lvl3pPr marL="1371600" lvl="2" indent="-342900" algn="l">
              <a:lnSpc>
                <a:spcPct val="90000"/>
              </a:lnSpc>
              <a:spcBef>
                <a:spcPts val="375"/>
              </a:spcBef>
              <a:spcAft>
                <a:spcPts val="0"/>
              </a:spcAft>
              <a:buClr>
                <a:schemeClr val="lt1"/>
              </a:buClr>
              <a:buSzPts val="1800"/>
              <a:buChar char="•"/>
              <a:defRPr/>
            </a:lvl3pPr>
            <a:lvl4pPr marL="1828800" lvl="3" indent="-342900" algn="l">
              <a:lnSpc>
                <a:spcPct val="90000"/>
              </a:lnSpc>
              <a:spcBef>
                <a:spcPts val="375"/>
              </a:spcBef>
              <a:spcAft>
                <a:spcPts val="0"/>
              </a:spcAft>
              <a:buClr>
                <a:schemeClr val="lt1"/>
              </a:buClr>
              <a:buSzPts val="1800"/>
              <a:buChar char="•"/>
              <a:defRPr/>
            </a:lvl4pPr>
            <a:lvl5pPr marL="2286000" lvl="4" indent="-342900" algn="l">
              <a:lnSpc>
                <a:spcPct val="90000"/>
              </a:lnSpc>
              <a:spcBef>
                <a:spcPts val="375"/>
              </a:spcBef>
              <a:spcAft>
                <a:spcPts val="0"/>
              </a:spcAft>
              <a:buClr>
                <a:schemeClr val="lt1"/>
              </a:buClr>
              <a:buSzPts val="1800"/>
              <a:buChar char="•"/>
              <a:defRPr/>
            </a:lvl5pPr>
            <a:lvl6pPr marL="2743200" lvl="5" indent="-342900" algn="l">
              <a:lnSpc>
                <a:spcPct val="90000"/>
              </a:lnSpc>
              <a:spcBef>
                <a:spcPts val="375"/>
              </a:spcBef>
              <a:spcAft>
                <a:spcPts val="0"/>
              </a:spcAft>
              <a:buClr>
                <a:schemeClr val="lt1"/>
              </a:buClr>
              <a:buSzPts val="1800"/>
              <a:buChar char="•"/>
              <a:defRPr/>
            </a:lvl6pPr>
            <a:lvl7pPr marL="3200400" lvl="6" indent="-342900" algn="l">
              <a:lnSpc>
                <a:spcPct val="90000"/>
              </a:lnSpc>
              <a:spcBef>
                <a:spcPts val="375"/>
              </a:spcBef>
              <a:spcAft>
                <a:spcPts val="0"/>
              </a:spcAft>
              <a:buClr>
                <a:schemeClr val="lt1"/>
              </a:buClr>
              <a:buSzPts val="1800"/>
              <a:buChar char="•"/>
              <a:defRPr/>
            </a:lvl7pPr>
            <a:lvl8pPr marL="3657600" lvl="7" indent="-342900" algn="l">
              <a:lnSpc>
                <a:spcPct val="90000"/>
              </a:lnSpc>
              <a:spcBef>
                <a:spcPts val="375"/>
              </a:spcBef>
              <a:spcAft>
                <a:spcPts val="0"/>
              </a:spcAft>
              <a:buClr>
                <a:schemeClr val="lt1"/>
              </a:buClr>
              <a:buSzPts val="1800"/>
              <a:buChar char="•"/>
              <a:defRPr/>
            </a:lvl8pPr>
            <a:lvl9pPr marL="4114800" lvl="8" indent="-342900" algn="l">
              <a:lnSpc>
                <a:spcPct val="90000"/>
              </a:lnSpc>
              <a:spcBef>
                <a:spcPts val="375"/>
              </a:spcBef>
              <a:spcAft>
                <a:spcPts val="0"/>
              </a:spcAft>
              <a:buClr>
                <a:schemeClr val="lt1"/>
              </a:buClr>
              <a:buSzPts val="1800"/>
              <a:buChar char="•"/>
              <a:defRPr/>
            </a:lvl9pPr>
          </a:lstStyle>
          <a:p>
            <a:endParaRPr/>
          </a:p>
        </p:txBody>
      </p:sp>
      <p:sp>
        <p:nvSpPr>
          <p:cNvPr id="18" name="Google Shape;18;p15"/>
          <p:cNvSpPr txBox="1">
            <a:spLocks noGrp="1"/>
          </p:cNvSpPr>
          <p:nvPr>
            <p:ph type="dt" idx="10"/>
          </p:nvPr>
        </p:nvSpPr>
        <p:spPr>
          <a:xfrm>
            <a:off x="628650" y="4925989"/>
            <a:ext cx="1914368" cy="204692"/>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9" name="Google Shape;19;p15"/>
          <p:cNvSpPr txBox="1">
            <a:spLocks noGrp="1"/>
          </p:cNvSpPr>
          <p:nvPr>
            <p:ph type="ftr" idx="11"/>
          </p:nvPr>
        </p:nvSpPr>
        <p:spPr>
          <a:xfrm>
            <a:off x="628650" y="4885441"/>
            <a:ext cx="4909025" cy="155666"/>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20" name="Google Shape;20;p15"/>
          <p:cNvSpPr txBox="1">
            <a:spLocks noGrp="1"/>
          </p:cNvSpPr>
          <p:nvPr>
            <p:ph type="sldNum" idx="12"/>
          </p:nvPr>
        </p:nvSpPr>
        <p:spPr>
          <a:xfrm>
            <a:off x="76912" y="4925990"/>
            <a:ext cx="551738" cy="210906"/>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chemeClr val="lt1"/>
                </a:solidFill>
                <a:latin typeface="Calibri"/>
                <a:ea typeface="Calibri"/>
                <a:cs typeface="Calibri"/>
                <a:sym typeface="Calibri"/>
              </a:defRPr>
            </a:lvl1pPr>
            <a:lvl2pPr marL="0" marR="0" lvl="1" indent="0" algn="l" rtl="0">
              <a:spcBef>
                <a:spcPts val="0"/>
              </a:spcBef>
              <a:buNone/>
              <a:defRPr sz="1800" b="0" i="0" u="none" strike="noStrike" cap="none">
                <a:solidFill>
                  <a:schemeClr val="lt1"/>
                </a:solidFill>
                <a:latin typeface="Calibri"/>
                <a:ea typeface="Calibri"/>
                <a:cs typeface="Calibri"/>
                <a:sym typeface="Calibri"/>
              </a:defRPr>
            </a:lvl2pPr>
            <a:lvl3pPr marL="0" marR="0" lvl="2" indent="0" algn="l" rtl="0">
              <a:spcBef>
                <a:spcPts val="0"/>
              </a:spcBef>
              <a:buNone/>
              <a:defRPr sz="1800" b="0" i="0" u="none" strike="noStrike" cap="none">
                <a:solidFill>
                  <a:schemeClr val="lt1"/>
                </a:solidFill>
                <a:latin typeface="Calibri"/>
                <a:ea typeface="Calibri"/>
                <a:cs typeface="Calibri"/>
                <a:sym typeface="Calibri"/>
              </a:defRPr>
            </a:lvl3pPr>
            <a:lvl4pPr marL="0" marR="0" lvl="3" indent="0" algn="l" rtl="0">
              <a:spcBef>
                <a:spcPts val="0"/>
              </a:spcBef>
              <a:buNone/>
              <a:defRPr sz="1800" b="0" i="0" u="none" strike="noStrike" cap="none">
                <a:solidFill>
                  <a:schemeClr val="lt1"/>
                </a:solidFill>
                <a:latin typeface="Calibri"/>
                <a:ea typeface="Calibri"/>
                <a:cs typeface="Calibri"/>
                <a:sym typeface="Calibri"/>
              </a:defRPr>
            </a:lvl4pPr>
            <a:lvl5pPr marL="0" marR="0" lvl="4" indent="0" algn="l" rtl="0">
              <a:spcBef>
                <a:spcPts val="0"/>
              </a:spcBef>
              <a:buNone/>
              <a:defRPr sz="1800" b="0" i="0" u="none" strike="noStrike" cap="none">
                <a:solidFill>
                  <a:schemeClr val="lt1"/>
                </a:solidFill>
                <a:latin typeface="Calibri"/>
                <a:ea typeface="Calibri"/>
                <a:cs typeface="Calibri"/>
                <a:sym typeface="Calibri"/>
              </a:defRPr>
            </a:lvl5pPr>
            <a:lvl6pPr marL="0" marR="0" lvl="5" indent="0" algn="l" rtl="0">
              <a:spcBef>
                <a:spcPts val="0"/>
              </a:spcBef>
              <a:buNone/>
              <a:defRPr sz="1800" b="0" i="0" u="none" strike="noStrike" cap="none">
                <a:solidFill>
                  <a:schemeClr val="lt1"/>
                </a:solidFill>
                <a:latin typeface="Calibri"/>
                <a:ea typeface="Calibri"/>
                <a:cs typeface="Calibri"/>
                <a:sym typeface="Calibri"/>
              </a:defRPr>
            </a:lvl6pPr>
            <a:lvl7pPr marL="0" marR="0" lvl="6" indent="0" algn="l" rtl="0">
              <a:spcBef>
                <a:spcPts val="0"/>
              </a:spcBef>
              <a:buNone/>
              <a:defRPr sz="1800" b="0" i="0" u="none" strike="noStrike" cap="none">
                <a:solidFill>
                  <a:schemeClr val="lt1"/>
                </a:solidFill>
                <a:latin typeface="Calibri"/>
                <a:ea typeface="Calibri"/>
                <a:cs typeface="Calibri"/>
                <a:sym typeface="Calibri"/>
              </a:defRPr>
            </a:lvl7pPr>
            <a:lvl8pPr marL="0" marR="0" lvl="7" indent="0" algn="l" rtl="0">
              <a:spcBef>
                <a:spcPts val="0"/>
              </a:spcBef>
              <a:buNone/>
              <a:defRPr sz="1800" b="0" i="0" u="none" strike="noStrike" cap="none">
                <a:solidFill>
                  <a:schemeClr val="lt1"/>
                </a:solidFill>
                <a:latin typeface="Calibri"/>
                <a:ea typeface="Calibri"/>
                <a:cs typeface="Calibri"/>
                <a:sym typeface="Calibri"/>
              </a:defRPr>
            </a:lvl8pPr>
            <a:lvl9pPr marL="0" marR="0" lvl="8" indent="0" algn="l" rtl="0">
              <a:spcBef>
                <a:spcPts val="0"/>
              </a:spcBef>
              <a:buNone/>
              <a:defRPr sz="1800" b="0" i="0" u="none" strike="noStrike" cap="none">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16"/>
          <p:cNvSpPr txBox="1">
            <a:spLocks noGrp="1"/>
          </p:cNvSpPr>
          <p:nvPr>
            <p:ph type="title"/>
          </p:nvPr>
        </p:nvSpPr>
        <p:spPr>
          <a:xfrm>
            <a:off x="623888" y="1282305"/>
            <a:ext cx="7886700" cy="213955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500"/>
              <a:buFont typeface="Helvetica Neue"/>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6"/>
          <p:cNvSpPr txBox="1">
            <a:spLocks noGrp="1"/>
          </p:cNvSpPr>
          <p:nvPr>
            <p:ph type="body" idx="1"/>
          </p:nvPr>
        </p:nvSpPr>
        <p:spPr>
          <a:xfrm>
            <a:off x="623888" y="3442099"/>
            <a:ext cx="7886700" cy="112514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lt1"/>
              </a:buClr>
              <a:buSzPts val="1800"/>
              <a:buNone/>
              <a:defRPr sz="1800">
                <a:solidFill>
                  <a:schemeClr val="lt1"/>
                </a:solidFill>
              </a:defRPr>
            </a:lvl1pPr>
            <a:lvl2pPr marL="914400" lvl="1" indent="-228600" algn="l">
              <a:lnSpc>
                <a:spcPct val="90000"/>
              </a:lnSpc>
              <a:spcBef>
                <a:spcPts val="375"/>
              </a:spcBef>
              <a:spcAft>
                <a:spcPts val="0"/>
              </a:spcAft>
              <a:buClr>
                <a:schemeClr val="lt1"/>
              </a:buClr>
              <a:buSzPts val="1500"/>
              <a:buNone/>
              <a:defRPr sz="1500">
                <a:solidFill>
                  <a:schemeClr val="lt1"/>
                </a:solidFill>
              </a:defRPr>
            </a:lvl2pPr>
            <a:lvl3pPr marL="1371600" lvl="2" indent="-228600" algn="l">
              <a:lnSpc>
                <a:spcPct val="90000"/>
              </a:lnSpc>
              <a:spcBef>
                <a:spcPts val="375"/>
              </a:spcBef>
              <a:spcAft>
                <a:spcPts val="0"/>
              </a:spcAft>
              <a:buClr>
                <a:schemeClr val="lt1"/>
              </a:buClr>
              <a:buSzPts val="1350"/>
              <a:buNone/>
              <a:defRPr sz="1350">
                <a:solidFill>
                  <a:schemeClr val="lt1"/>
                </a:solidFill>
              </a:defRPr>
            </a:lvl3pPr>
            <a:lvl4pPr marL="1828800" lvl="3" indent="-228600" algn="l">
              <a:lnSpc>
                <a:spcPct val="90000"/>
              </a:lnSpc>
              <a:spcBef>
                <a:spcPts val="375"/>
              </a:spcBef>
              <a:spcAft>
                <a:spcPts val="0"/>
              </a:spcAft>
              <a:buClr>
                <a:schemeClr val="lt1"/>
              </a:buClr>
              <a:buSzPts val="1200"/>
              <a:buNone/>
              <a:defRPr sz="1200">
                <a:solidFill>
                  <a:schemeClr val="lt1"/>
                </a:solidFill>
              </a:defRPr>
            </a:lvl4pPr>
            <a:lvl5pPr marL="2286000" lvl="4" indent="-228600" algn="l">
              <a:lnSpc>
                <a:spcPct val="90000"/>
              </a:lnSpc>
              <a:spcBef>
                <a:spcPts val="375"/>
              </a:spcBef>
              <a:spcAft>
                <a:spcPts val="0"/>
              </a:spcAft>
              <a:buClr>
                <a:schemeClr val="lt1"/>
              </a:buClr>
              <a:buSzPts val="1200"/>
              <a:buNone/>
              <a:defRPr sz="1200">
                <a:solidFill>
                  <a:schemeClr val="lt1"/>
                </a:solidFill>
              </a:defRPr>
            </a:lvl5pPr>
            <a:lvl6pPr marL="2743200" lvl="5" indent="-228600" algn="l">
              <a:lnSpc>
                <a:spcPct val="90000"/>
              </a:lnSpc>
              <a:spcBef>
                <a:spcPts val="375"/>
              </a:spcBef>
              <a:spcAft>
                <a:spcPts val="0"/>
              </a:spcAft>
              <a:buClr>
                <a:schemeClr val="lt1"/>
              </a:buClr>
              <a:buSzPts val="1200"/>
              <a:buNone/>
              <a:defRPr sz="1200">
                <a:solidFill>
                  <a:schemeClr val="lt1"/>
                </a:solidFill>
              </a:defRPr>
            </a:lvl6pPr>
            <a:lvl7pPr marL="3200400" lvl="6" indent="-228600" algn="l">
              <a:lnSpc>
                <a:spcPct val="90000"/>
              </a:lnSpc>
              <a:spcBef>
                <a:spcPts val="375"/>
              </a:spcBef>
              <a:spcAft>
                <a:spcPts val="0"/>
              </a:spcAft>
              <a:buClr>
                <a:schemeClr val="lt1"/>
              </a:buClr>
              <a:buSzPts val="1200"/>
              <a:buNone/>
              <a:defRPr sz="1200">
                <a:solidFill>
                  <a:schemeClr val="lt1"/>
                </a:solidFill>
              </a:defRPr>
            </a:lvl7pPr>
            <a:lvl8pPr marL="3657600" lvl="7" indent="-228600" algn="l">
              <a:lnSpc>
                <a:spcPct val="90000"/>
              </a:lnSpc>
              <a:spcBef>
                <a:spcPts val="375"/>
              </a:spcBef>
              <a:spcAft>
                <a:spcPts val="0"/>
              </a:spcAft>
              <a:buClr>
                <a:schemeClr val="lt1"/>
              </a:buClr>
              <a:buSzPts val="1200"/>
              <a:buNone/>
              <a:defRPr sz="1200">
                <a:solidFill>
                  <a:schemeClr val="lt1"/>
                </a:solidFill>
              </a:defRPr>
            </a:lvl8pPr>
            <a:lvl9pPr marL="4114800" lvl="8" indent="-228600" algn="l">
              <a:lnSpc>
                <a:spcPct val="90000"/>
              </a:lnSpc>
              <a:spcBef>
                <a:spcPts val="375"/>
              </a:spcBef>
              <a:spcAft>
                <a:spcPts val="0"/>
              </a:spcAft>
              <a:buClr>
                <a:schemeClr val="lt1"/>
              </a:buClr>
              <a:buSzPts val="1200"/>
              <a:buNone/>
              <a:defRPr sz="1200">
                <a:solidFill>
                  <a:schemeClr val="lt1"/>
                </a:solidFill>
              </a:defRPr>
            </a:lvl9pPr>
          </a:lstStyle>
          <a:p>
            <a:endParaRPr/>
          </a:p>
        </p:txBody>
      </p:sp>
      <p:sp>
        <p:nvSpPr>
          <p:cNvPr id="24" name="Google Shape;24;p16"/>
          <p:cNvSpPr txBox="1">
            <a:spLocks noGrp="1"/>
          </p:cNvSpPr>
          <p:nvPr>
            <p:ph type="dt" idx="10"/>
          </p:nvPr>
        </p:nvSpPr>
        <p:spPr>
          <a:xfrm>
            <a:off x="628650" y="4925989"/>
            <a:ext cx="1914368" cy="204692"/>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25" name="Google Shape;25;p16"/>
          <p:cNvSpPr txBox="1">
            <a:spLocks noGrp="1"/>
          </p:cNvSpPr>
          <p:nvPr>
            <p:ph type="ftr" idx="11"/>
          </p:nvPr>
        </p:nvSpPr>
        <p:spPr>
          <a:xfrm>
            <a:off x="628650" y="4885441"/>
            <a:ext cx="4909025" cy="155666"/>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26" name="Google Shape;26;p16"/>
          <p:cNvSpPr txBox="1">
            <a:spLocks noGrp="1"/>
          </p:cNvSpPr>
          <p:nvPr>
            <p:ph type="sldNum" idx="12"/>
          </p:nvPr>
        </p:nvSpPr>
        <p:spPr>
          <a:xfrm>
            <a:off x="0" y="5012500"/>
            <a:ext cx="628650" cy="210906"/>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chemeClr val="lt1"/>
                </a:solidFill>
                <a:latin typeface="Calibri"/>
                <a:ea typeface="Calibri"/>
                <a:cs typeface="Calibri"/>
                <a:sym typeface="Calibri"/>
              </a:defRPr>
            </a:lvl1pPr>
            <a:lvl2pPr marL="0" marR="0" lvl="1" indent="0" algn="l" rtl="0">
              <a:spcBef>
                <a:spcPts val="0"/>
              </a:spcBef>
              <a:buNone/>
              <a:defRPr sz="1800" b="0" i="0" u="none" strike="noStrike" cap="none">
                <a:solidFill>
                  <a:schemeClr val="lt1"/>
                </a:solidFill>
                <a:latin typeface="Calibri"/>
                <a:ea typeface="Calibri"/>
                <a:cs typeface="Calibri"/>
                <a:sym typeface="Calibri"/>
              </a:defRPr>
            </a:lvl2pPr>
            <a:lvl3pPr marL="0" marR="0" lvl="2" indent="0" algn="l" rtl="0">
              <a:spcBef>
                <a:spcPts val="0"/>
              </a:spcBef>
              <a:buNone/>
              <a:defRPr sz="1800" b="0" i="0" u="none" strike="noStrike" cap="none">
                <a:solidFill>
                  <a:schemeClr val="lt1"/>
                </a:solidFill>
                <a:latin typeface="Calibri"/>
                <a:ea typeface="Calibri"/>
                <a:cs typeface="Calibri"/>
                <a:sym typeface="Calibri"/>
              </a:defRPr>
            </a:lvl3pPr>
            <a:lvl4pPr marL="0" marR="0" lvl="3" indent="0" algn="l" rtl="0">
              <a:spcBef>
                <a:spcPts val="0"/>
              </a:spcBef>
              <a:buNone/>
              <a:defRPr sz="1800" b="0" i="0" u="none" strike="noStrike" cap="none">
                <a:solidFill>
                  <a:schemeClr val="lt1"/>
                </a:solidFill>
                <a:latin typeface="Calibri"/>
                <a:ea typeface="Calibri"/>
                <a:cs typeface="Calibri"/>
                <a:sym typeface="Calibri"/>
              </a:defRPr>
            </a:lvl4pPr>
            <a:lvl5pPr marL="0" marR="0" lvl="4" indent="0" algn="l" rtl="0">
              <a:spcBef>
                <a:spcPts val="0"/>
              </a:spcBef>
              <a:buNone/>
              <a:defRPr sz="1800" b="0" i="0" u="none" strike="noStrike" cap="none">
                <a:solidFill>
                  <a:schemeClr val="lt1"/>
                </a:solidFill>
                <a:latin typeface="Calibri"/>
                <a:ea typeface="Calibri"/>
                <a:cs typeface="Calibri"/>
                <a:sym typeface="Calibri"/>
              </a:defRPr>
            </a:lvl5pPr>
            <a:lvl6pPr marL="0" marR="0" lvl="5" indent="0" algn="l" rtl="0">
              <a:spcBef>
                <a:spcPts val="0"/>
              </a:spcBef>
              <a:buNone/>
              <a:defRPr sz="1800" b="0" i="0" u="none" strike="noStrike" cap="none">
                <a:solidFill>
                  <a:schemeClr val="lt1"/>
                </a:solidFill>
                <a:latin typeface="Calibri"/>
                <a:ea typeface="Calibri"/>
                <a:cs typeface="Calibri"/>
                <a:sym typeface="Calibri"/>
              </a:defRPr>
            </a:lvl6pPr>
            <a:lvl7pPr marL="0" marR="0" lvl="6" indent="0" algn="l" rtl="0">
              <a:spcBef>
                <a:spcPts val="0"/>
              </a:spcBef>
              <a:buNone/>
              <a:defRPr sz="1800" b="0" i="0" u="none" strike="noStrike" cap="none">
                <a:solidFill>
                  <a:schemeClr val="lt1"/>
                </a:solidFill>
                <a:latin typeface="Calibri"/>
                <a:ea typeface="Calibri"/>
                <a:cs typeface="Calibri"/>
                <a:sym typeface="Calibri"/>
              </a:defRPr>
            </a:lvl7pPr>
            <a:lvl8pPr marL="0" marR="0" lvl="7" indent="0" algn="l" rtl="0">
              <a:spcBef>
                <a:spcPts val="0"/>
              </a:spcBef>
              <a:buNone/>
              <a:defRPr sz="1800" b="0" i="0" u="none" strike="noStrike" cap="none">
                <a:solidFill>
                  <a:schemeClr val="lt1"/>
                </a:solidFill>
                <a:latin typeface="Calibri"/>
                <a:ea typeface="Calibri"/>
                <a:cs typeface="Calibri"/>
                <a:sym typeface="Calibri"/>
              </a:defRPr>
            </a:lvl8pPr>
            <a:lvl9pPr marL="0" marR="0" lvl="8" indent="0" algn="l" rtl="0">
              <a:spcBef>
                <a:spcPts val="0"/>
              </a:spcBef>
              <a:buNone/>
              <a:defRPr sz="1800" b="0" i="0" u="none" strike="noStrike" cap="none">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7"/>
        <p:cNvGrpSpPr/>
        <p:nvPr/>
      </p:nvGrpSpPr>
      <p:grpSpPr>
        <a:xfrm>
          <a:off x="0" y="0"/>
          <a:ext cx="0" cy="0"/>
          <a:chOff x="0" y="0"/>
          <a:chExt cx="0" cy="0"/>
        </a:xfrm>
      </p:grpSpPr>
      <p:sp>
        <p:nvSpPr>
          <p:cNvPr id="28" name="Google Shape;28;p17"/>
          <p:cNvSpPr txBox="1">
            <a:spLocks noGrp="1"/>
          </p:cNvSpPr>
          <p:nvPr>
            <p:ph type="title"/>
          </p:nvPr>
        </p:nvSpPr>
        <p:spPr>
          <a:xfrm>
            <a:off x="628650" y="273845"/>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7"/>
          <p:cNvSpPr txBox="1">
            <a:spLocks noGrp="1"/>
          </p:cNvSpPr>
          <p:nvPr>
            <p:ph type="body" idx="1"/>
          </p:nvPr>
        </p:nvSpPr>
        <p:spPr>
          <a:xfrm>
            <a:off x="628650" y="1369219"/>
            <a:ext cx="38862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lt1"/>
              </a:buClr>
              <a:buSzPts val="1800"/>
              <a:buChar char="•"/>
              <a:defRPr/>
            </a:lvl1pPr>
            <a:lvl2pPr marL="914400" lvl="1" indent="-342900" algn="l">
              <a:lnSpc>
                <a:spcPct val="90000"/>
              </a:lnSpc>
              <a:spcBef>
                <a:spcPts val="375"/>
              </a:spcBef>
              <a:spcAft>
                <a:spcPts val="0"/>
              </a:spcAft>
              <a:buClr>
                <a:schemeClr val="lt1"/>
              </a:buClr>
              <a:buSzPts val="1800"/>
              <a:buChar char="•"/>
              <a:defRPr/>
            </a:lvl2pPr>
            <a:lvl3pPr marL="1371600" lvl="2" indent="-342900" algn="l">
              <a:lnSpc>
                <a:spcPct val="90000"/>
              </a:lnSpc>
              <a:spcBef>
                <a:spcPts val="375"/>
              </a:spcBef>
              <a:spcAft>
                <a:spcPts val="0"/>
              </a:spcAft>
              <a:buClr>
                <a:schemeClr val="lt1"/>
              </a:buClr>
              <a:buSzPts val="1800"/>
              <a:buChar char="•"/>
              <a:defRPr/>
            </a:lvl3pPr>
            <a:lvl4pPr marL="1828800" lvl="3" indent="-342900" algn="l">
              <a:lnSpc>
                <a:spcPct val="90000"/>
              </a:lnSpc>
              <a:spcBef>
                <a:spcPts val="375"/>
              </a:spcBef>
              <a:spcAft>
                <a:spcPts val="0"/>
              </a:spcAft>
              <a:buClr>
                <a:schemeClr val="lt1"/>
              </a:buClr>
              <a:buSzPts val="1800"/>
              <a:buChar char="•"/>
              <a:defRPr/>
            </a:lvl4pPr>
            <a:lvl5pPr marL="2286000" lvl="4" indent="-342900" algn="l">
              <a:lnSpc>
                <a:spcPct val="90000"/>
              </a:lnSpc>
              <a:spcBef>
                <a:spcPts val="375"/>
              </a:spcBef>
              <a:spcAft>
                <a:spcPts val="0"/>
              </a:spcAft>
              <a:buClr>
                <a:schemeClr val="lt1"/>
              </a:buClr>
              <a:buSzPts val="1800"/>
              <a:buChar char="•"/>
              <a:defRPr/>
            </a:lvl5pPr>
            <a:lvl6pPr marL="2743200" lvl="5" indent="-342900" algn="l">
              <a:lnSpc>
                <a:spcPct val="90000"/>
              </a:lnSpc>
              <a:spcBef>
                <a:spcPts val="375"/>
              </a:spcBef>
              <a:spcAft>
                <a:spcPts val="0"/>
              </a:spcAft>
              <a:buClr>
                <a:schemeClr val="lt1"/>
              </a:buClr>
              <a:buSzPts val="1800"/>
              <a:buChar char="•"/>
              <a:defRPr/>
            </a:lvl6pPr>
            <a:lvl7pPr marL="3200400" lvl="6" indent="-342900" algn="l">
              <a:lnSpc>
                <a:spcPct val="90000"/>
              </a:lnSpc>
              <a:spcBef>
                <a:spcPts val="375"/>
              </a:spcBef>
              <a:spcAft>
                <a:spcPts val="0"/>
              </a:spcAft>
              <a:buClr>
                <a:schemeClr val="lt1"/>
              </a:buClr>
              <a:buSzPts val="1800"/>
              <a:buChar char="•"/>
              <a:defRPr/>
            </a:lvl7pPr>
            <a:lvl8pPr marL="3657600" lvl="7" indent="-342900" algn="l">
              <a:lnSpc>
                <a:spcPct val="90000"/>
              </a:lnSpc>
              <a:spcBef>
                <a:spcPts val="375"/>
              </a:spcBef>
              <a:spcAft>
                <a:spcPts val="0"/>
              </a:spcAft>
              <a:buClr>
                <a:schemeClr val="lt1"/>
              </a:buClr>
              <a:buSzPts val="1800"/>
              <a:buChar char="•"/>
              <a:defRPr/>
            </a:lvl8pPr>
            <a:lvl9pPr marL="4114800" lvl="8" indent="-342900" algn="l">
              <a:lnSpc>
                <a:spcPct val="90000"/>
              </a:lnSpc>
              <a:spcBef>
                <a:spcPts val="375"/>
              </a:spcBef>
              <a:spcAft>
                <a:spcPts val="0"/>
              </a:spcAft>
              <a:buClr>
                <a:schemeClr val="lt1"/>
              </a:buClr>
              <a:buSzPts val="1800"/>
              <a:buChar char="•"/>
              <a:defRPr/>
            </a:lvl9pPr>
          </a:lstStyle>
          <a:p>
            <a:endParaRPr/>
          </a:p>
        </p:txBody>
      </p:sp>
      <p:sp>
        <p:nvSpPr>
          <p:cNvPr id="30" name="Google Shape;30;p17"/>
          <p:cNvSpPr txBox="1">
            <a:spLocks noGrp="1"/>
          </p:cNvSpPr>
          <p:nvPr>
            <p:ph type="body" idx="2"/>
          </p:nvPr>
        </p:nvSpPr>
        <p:spPr>
          <a:xfrm>
            <a:off x="4629150" y="1369219"/>
            <a:ext cx="38862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lt1"/>
              </a:buClr>
              <a:buSzPts val="1800"/>
              <a:buChar char="•"/>
              <a:defRPr/>
            </a:lvl1pPr>
            <a:lvl2pPr marL="914400" lvl="1" indent="-342900" algn="l">
              <a:lnSpc>
                <a:spcPct val="90000"/>
              </a:lnSpc>
              <a:spcBef>
                <a:spcPts val="375"/>
              </a:spcBef>
              <a:spcAft>
                <a:spcPts val="0"/>
              </a:spcAft>
              <a:buClr>
                <a:schemeClr val="lt1"/>
              </a:buClr>
              <a:buSzPts val="1800"/>
              <a:buChar char="•"/>
              <a:defRPr/>
            </a:lvl2pPr>
            <a:lvl3pPr marL="1371600" lvl="2" indent="-342900" algn="l">
              <a:lnSpc>
                <a:spcPct val="90000"/>
              </a:lnSpc>
              <a:spcBef>
                <a:spcPts val="375"/>
              </a:spcBef>
              <a:spcAft>
                <a:spcPts val="0"/>
              </a:spcAft>
              <a:buClr>
                <a:schemeClr val="lt1"/>
              </a:buClr>
              <a:buSzPts val="1800"/>
              <a:buChar char="•"/>
              <a:defRPr/>
            </a:lvl3pPr>
            <a:lvl4pPr marL="1828800" lvl="3" indent="-342900" algn="l">
              <a:lnSpc>
                <a:spcPct val="90000"/>
              </a:lnSpc>
              <a:spcBef>
                <a:spcPts val="375"/>
              </a:spcBef>
              <a:spcAft>
                <a:spcPts val="0"/>
              </a:spcAft>
              <a:buClr>
                <a:schemeClr val="lt1"/>
              </a:buClr>
              <a:buSzPts val="1800"/>
              <a:buChar char="•"/>
              <a:defRPr/>
            </a:lvl4pPr>
            <a:lvl5pPr marL="2286000" lvl="4" indent="-342900" algn="l">
              <a:lnSpc>
                <a:spcPct val="90000"/>
              </a:lnSpc>
              <a:spcBef>
                <a:spcPts val="375"/>
              </a:spcBef>
              <a:spcAft>
                <a:spcPts val="0"/>
              </a:spcAft>
              <a:buClr>
                <a:schemeClr val="lt1"/>
              </a:buClr>
              <a:buSzPts val="1800"/>
              <a:buChar char="•"/>
              <a:defRPr/>
            </a:lvl5pPr>
            <a:lvl6pPr marL="2743200" lvl="5" indent="-342900" algn="l">
              <a:lnSpc>
                <a:spcPct val="90000"/>
              </a:lnSpc>
              <a:spcBef>
                <a:spcPts val="375"/>
              </a:spcBef>
              <a:spcAft>
                <a:spcPts val="0"/>
              </a:spcAft>
              <a:buClr>
                <a:schemeClr val="lt1"/>
              </a:buClr>
              <a:buSzPts val="1800"/>
              <a:buChar char="•"/>
              <a:defRPr/>
            </a:lvl6pPr>
            <a:lvl7pPr marL="3200400" lvl="6" indent="-342900" algn="l">
              <a:lnSpc>
                <a:spcPct val="90000"/>
              </a:lnSpc>
              <a:spcBef>
                <a:spcPts val="375"/>
              </a:spcBef>
              <a:spcAft>
                <a:spcPts val="0"/>
              </a:spcAft>
              <a:buClr>
                <a:schemeClr val="lt1"/>
              </a:buClr>
              <a:buSzPts val="1800"/>
              <a:buChar char="•"/>
              <a:defRPr/>
            </a:lvl7pPr>
            <a:lvl8pPr marL="3657600" lvl="7" indent="-342900" algn="l">
              <a:lnSpc>
                <a:spcPct val="90000"/>
              </a:lnSpc>
              <a:spcBef>
                <a:spcPts val="375"/>
              </a:spcBef>
              <a:spcAft>
                <a:spcPts val="0"/>
              </a:spcAft>
              <a:buClr>
                <a:schemeClr val="lt1"/>
              </a:buClr>
              <a:buSzPts val="1800"/>
              <a:buChar char="•"/>
              <a:defRPr/>
            </a:lvl8pPr>
            <a:lvl9pPr marL="4114800" lvl="8" indent="-342900" algn="l">
              <a:lnSpc>
                <a:spcPct val="90000"/>
              </a:lnSpc>
              <a:spcBef>
                <a:spcPts val="375"/>
              </a:spcBef>
              <a:spcAft>
                <a:spcPts val="0"/>
              </a:spcAft>
              <a:buClr>
                <a:schemeClr val="lt1"/>
              </a:buClr>
              <a:buSzPts val="1800"/>
              <a:buChar char="•"/>
              <a:defRPr/>
            </a:lvl9pPr>
          </a:lstStyle>
          <a:p>
            <a:endParaRPr/>
          </a:p>
        </p:txBody>
      </p:sp>
      <p:sp>
        <p:nvSpPr>
          <p:cNvPr id="31" name="Google Shape;31;p17"/>
          <p:cNvSpPr txBox="1">
            <a:spLocks noGrp="1"/>
          </p:cNvSpPr>
          <p:nvPr>
            <p:ph type="dt" idx="10"/>
          </p:nvPr>
        </p:nvSpPr>
        <p:spPr>
          <a:xfrm>
            <a:off x="628650" y="4925989"/>
            <a:ext cx="1914368" cy="204692"/>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32" name="Google Shape;32;p17"/>
          <p:cNvSpPr txBox="1">
            <a:spLocks noGrp="1"/>
          </p:cNvSpPr>
          <p:nvPr>
            <p:ph type="ftr" idx="11"/>
          </p:nvPr>
        </p:nvSpPr>
        <p:spPr>
          <a:xfrm>
            <a:off x="628650" y="4885441"/>
            <a:ext cx="4909025" cy="155666"/>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33" name="Google Shape;33;p17"/>
          <p:cNvSpPr txBox="1">
            <a:spLocks noGrp="1"/>
          </p:cNvSpPr>
          <p:nvPr>
            <p:ph type="sldNum" idx="12"/>
          </p:nvPr>
        </p:nvSpPr>
        <p:spPr>
          <a:xfrm>
            <a:off x="0" y="5012500"/>
            <a:ext cx="628650" cy="210906"/>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lt1"/>
                </a:solidFill>
                <a:latin typeface="Calibri"/>
                <a:ea typeface="Calibri"/>
                <a:cs typeface="Calibri"/>
                <a:sym typeface="Calibri"/>
              </a:defRPr>
            </a:lvl1pPr>
            <a:lvl2pPr marL="0" marR="0" lvl="1" indent="0" algn="l" rtl="0">
              <a:spcBef>
                <a:spcPts val="0"/>
              </a:spcBef>
              <a:buNone/>
              <a:defRPr sz="1800">
                <a:solidFill>
                  <a:schemeClr val="lt1"/>
                </a:solidFill>
                <a:latin typeface="Calibri"/>
                <a:ea typeface="Calibri"/>
                <a:cs typeface="Calibri"/>
                <a:sym typeface="Calibri"/>
              </a:defRPr>
            </a:lvl2pPr>
            <a:lvl3pPr marL="0" marR="0" lvl="2" indent="0" algn="l" rtl="0">
              <a:spcBef>
                <a:spcPts val="0"/>
              </a:spcBef>
              <a:buNone/>
              <a:defRPr sz="1800">
                <a:solidFill>
                  <a:schemeClr val="lt1"/>
                </a:solidFill>
                <a:latin typeface="Calibri"/>
                <a:ea typeface="Calibri"/>
                <a:cs typeface="Calibri"/>
                <a:sym typeface="Calibri"/>
              </a:defRPr>
            </a:lvl3pPr>
            <a:lvl4pPr marL="0" marR="0" lvl="3" indent="0" algn="l" rtl="0">
              <a:spcBef>
                <a:spcPts val="0"/>
              </a:spcBef>
              <a:buNone/>
              <a:defRPr sz="1800">
                <a:solidFill>
                  <a:schemeClr val="lt1"/>
                </a:solidFill>
                <a:latin typeface="Calibri"/>
                <a:ea typeface="Calibri"/>
                <a:cs typeface="Calibri"/>
                <a:sym typeface="Calibri"/>
              </a:defRPr>
            </a:lvl4pPr>
            <a:lvl5pPr marL="0" marR="0" lvl="4" indent="0" algn="l" rtl="0">
              <a:spcBef>
                <a:spcPts val="0"/>
              </a:spcBef>
              <a:buNone/>
              <a:defRPr sz="1800">
                <a:solidFill>
                  <a:schemeClr val="lt1"/>
                </a:solidFill>
                <a:latin typeface="Calibri"/>
                <a:ea typeface="Calibri"/>
                <a:cs typeface="Calibri"/>
                <a:sym typeface="Calibri"/>
              </a:defRPr>
            </a:lvl5pPr>
            <a:lvl6pPr marL="0" marR="0" lvl="5" indent="0" algn="l" rtl="0">
              <a:spcBef>
                <a:spcPts val="0"/>
              </a:spcBef>
              <a:buNone/>
              <a:defRPr sz="1800">
                <a:solidFill>
                  <a:schemeClr val="lt1"/>
                </a:solidFill>
                <a:latin typeface="Calibri"/>
                <a:ea typeface="Calibri"/>
                <a:cs typeface="Calibri"/>
                <a:sym typeface="Calibri"/>
              </a:defRPr>
            </a:lvl6pPr>
            <a:lvl7pPr marL="0" marR="0" lvl="6" indent="0" algn="l" rtl="0">
              <a:spcBef>
                <a:spcPts val="0"/>
              </a:spcBef>
              <a:buNone/>
              <a:defRPr sz="1800">
                <a:solidFill>
                  <a:schemeClr val="lt1"/>
                </a:solidFill>
                <a:latin typeface="Calibri"/>
                <a:ea typeface="Calibri"/>
                <a:cs typeface="Calibri"/>
                <a:sym typeface="Calibri"/>
              </a:defRPr>
            </a:lvl7pPr>
            <a:lvl8pPr marL="0" marR="0" lvl="7" indent="0" algn="l" rtl="0">
              <a:spcBef>
                <a:spcPts val="0"/>
              </a:spcBef>
              <a:buNone/>
              <a:defRPr sz="1800">
                <a:solidFill>
                  <a:schemeClr val="lt1"/>
                </a:solidFill>
                <a:latin typeface="Calibri"/>
                <a:ea typeface="Calibri"/>
                <a:cs typeface="Calibri"/>
                <a:sym typeface="Calibri"/>
              </a:defRPr>
            </a:lvl8pPr>
            <a:lvl9pPr marL="0" marR="0" lvl="8" indent="0" algn="l" rtl="0">
              <a:spcBef>
                <a:spcPts val="0"/>
              </a:spcBef>
              <a:buNone/>
              <a:defRPr sz="1800">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4"/>
        <p:cNvGrpSpPr/>
        <p:nvPr/>
      </p:nvGrpSpPr>
      <p:grpSpPr>
        <a:xfrm>
          <a:off x="0" y="0"/>
          <a:ext cx="0" cy="0"/>
          <a:chOff x="0" y="0"/>
          <a:chExt cx="0" cy="0"/>
        </a:xfrm>
      </p:grpSpPr>
      <p:sp>
        <p:nvSpPr>
          <p:cNvPr id="35" name="Google Shape;35;p18"/>
          <p:cNvSpPr txBox="1">
            <a:spLocks noGrp="1"/>
          </p:cNvSpPr>
          <p:nvPr>
            <p:ph type="title"/>
          </p:nvPr>
        </p:nvSpPr>
        <p:spPr>
          <a:xfrm>
            <a:off x="629841" y="273845"/>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18"/>
          <p:cNvSpPr txBox="1">
            <a:spLocks noGrp="1"/>
          </p:cNvSpPr>
          <p:nvPr>
            <p:ph type="body" idx="1"/>
          </p:nvPr>
        </p:nvSpPr>
        <p:spPr>
          <a:xfrm>
            <a:off x="629842" y="1260872"/>
            <a:ext cx="3868340" cy="61793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lt1"/>
              </a:buClr>
              <a:buSzPts val="1800"/>
              <a:buNone/>
              <a:defRPr sz="1800" b="1"/>
            </a:lvl1pPr>
            <a:lvl2pPr marL="914400" lvl="1" indent="-228600" algn="l">
              <a:lnSpc>
                <a:spcPct val="90000"/>
              </a:lnSpc>
              <a:spcBef>
                <a:spcPts val="375"/>
              </a:spcBef>
              <a:spcAft>
                <a:spcPts val="0"/>
              </a:spcAft>
              <a:buClr>
                <a:schemeClr val="lt1"/>
              </a:buClr>
              <a:buSzPts val="1500"/>
              <a:buNone/>
              <a:defRPr sz="1500" b="1"/>
            </a:lvl2pPr>
            <a:lvl3pPr marL="1371600" lvl="2" indent="-228600" algn="l">
              <a:lnSpc>
                <a:spcPct val="90000"/>
              </a:lnSpc>
              <a:spcBef>
                <a:spcPts val="375"/>
              </a:spcBef>
              <a:spcAft>
                <a:spcPts val="0"/>
              </a:spcAft>
              <a:buClr>
                <a:schemeClr val="lt1"/>
              </a:buClr>
              <a:buSzPts val="1350"/>
              <a:buNone/>
              <a:defRPr sz="1350" b="1"/>
            </a:lvl3pPr>
            <a:lvl4pPr marL="1828800" lvl="3" indent="-228600" algn="l">
              <a:lnSpc>
                <a:spcPct val="90000"/>
              </a:lnSpc>
              <a:spcBef>
                <a:spcPts val="375"/>
              </a:spcBef>
              <a:spcAft>
                <a:spcPts val="0"/>
              </a:spcAft>
              <a:buClr>
                <a:schemeClr val="lt1"/>
              </a:buClr>
              <a:buSzPts val="1200"/>
              <a:buNone/>
              <a:defRPr sz="1200" b="1"/>
            </a:lvl4pPr>
            <a:lvl5pPr marL="2286000" lvl="4" indent="-228600" algn="l">
              <a:lnSpc>
                <a:spcPct val="90000"/>
              </a:lnSpc>
              <a:spcBef>
                <a:spcPts val="375"/>
              </a:spcBef>
              <a:spcAft>
                <a:spcPts val="0"/>
              </a:spcAft>
              <a:buClr>
                <a:schemeClr val="lt1"/>
              </a:buClr>
              <a:buSzPts val="1200"/>
              <a:buNone/>
              <a:defRPr sz="1200" b="1"/>
            </a:lvl5pPr>
            <a:lvl6pPr marL="2743200" lvl="5" indent="-228600" algn="l">
              <a:lnSpc>
                <a:spcPct val="90000"/>
              </a:lnSpc>
              <a:spcBef>
                <a:spcPts val="375"/>
              </a:spcBef>
              <a:spcAft>
                <a:spcPts val="0"/>
              </a:spcAft>
              <a:buClr>
                <a:schemeClr val="lt1"/>
              </a:buClr>
              <a:buSzPts val="1200"/>
              <a:buNone/>
              <a:defRPr sz="1200" b="1"/>
            </a:lvl6pPr>
            <a:lvl7pPr marL="3200400" lvl="6" indent="-228600" algn="l">
              <a:lnSpc>
                <a:spcPct val="90000"/>
              </a:lnSpc>
              <a:spcBef>
                <a:spcPts val="375"/>
              </a:spcBef>
              <a:spcAft>
                <a:spcPts val="0"/>
              </a:spcAft>
              <a:buClr>
                <a:schemeClr val="lt1"/>
              </a:buClr>
              <a:buSzPts val="1200"/>
              <a:buNone/>
              <a:defRPr sz="1200" b="1"/>
            </a:lvl7pPr>
            <a:lvl8pPr marL="3657600" lvl="7" indent="-228600" algn="l">
              <a:lnSpc>
                <a:spcPct val="90000"/>
              </a:lnSpc>
              <a:spcBef>
                <a:spcPts val="375"/>
              </a:spcBef>
              <a:spcAft>
                <a:spcPts val="0"/>
              </a:spcAft>
              <a:buClr>
                <a:schemeClr val="lt1"/>
              </a:buClr>
              <a:buSzPts val="1200"/>
              <a:buNone/>
              <a:defRPr sz="1200" b="1"/>
            </a:lvl8pPr>
            <a:lvl9pPr marL="4114800" lvl="8" indent="-228600" algn="l">
              <a:lnSpc>
                <a:spcPct val="90000"/>
              </a:lnSpc>
              <a:spcBef>
                <a:spcPts val="375"/>
              </a:spcBef>
              <a:spcAft>
                <a:spcPts val="0"/>
              </a:spcAft>
              <a:buClr>
                <a:schemeClr val="lt1"/>
              </a:buClr>
              <a:buSzPts val="1200"/>
              <a:buNone/>
              <a:defRPr sz="1200" b="1"/>
            </a:lvl9pPr>
          </a:lstStyle>
          <a:p>
            <a:endParaRPr/>
          </a:p>
        </p:txBody>
      </p:sp>
      <p:sp>
        <p:nvSpPr>
          <p:cNvPr id="37" name="Google Shape;37;p18"/>
          <p:cNvSpPr txBox="1">
            <a:spLocks noGrp="1"/>
          </p:cNvSpPr>
          <p:nvPr>
            <p:ph type="body" idx="2"/>
          </p:nvPr>
        </p:nvSpPr>
        <p:spPr>
          <a:xfrm>
            <a:off x="629842" y="1878806"/>
            <a:ext cx="3868340" cy="276344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lt1"/>
              </a:buClr>
              <a:buSzPts val="1800"/>
              <a:buChar char="•"/>
              <a:defRPr/>
            </a:lvl1pPr>
            <a:lvl2pPr marL="914400" lvl="1" indent="-342900" algn="l">
              <a:lnSpc>
                <a:spcPct val="90000"/>
              </a:lnSpc>
              <a:spcBef>
                <a:spcPts val="375"/>
              </a:spcBef>
              <a:spcAft>
                <a:spcPts val="0"/>
              </a:spcAft>
              <a:buClr>
                <a:schemeClr val="lt1"/>
              </a:buClr>
              <a:buSzPts val="1800"/>
              <a:buChar char="•"/>
              <a:defRPr/>
            </a:lvl2pPr>
            <a:lvl3pPr marL="1371600" lvl="2" indent="-342900" algn="l">
              <a:lnSpc>
                <a:spcPct val="90000"/>
              </a:lnSpc>
              <a:spcBef>
                <a:spcPts val="375"/>
              </a:spcBef>
              <a:spcAft>
                <a:spcPts val="0"/>
              </a:spcAft>
              <a:buClr>
                <a:schemeClr val="lt1"/>
              </a:buClr>
              <a:buSzPts val="1800"/>
              <a:buChar char="•"/>
              <a:defRPr/>
            </a:lvl3pPr>
            <a:lvl4pPr marL="1828800" lvl="3" indent="-342900" algn="l">
              <a:lnSpc>
                <a:spcPct val="90000"/>
              </a:lnSpc>
              <a:spcBef>
                <a:spcPts val="375"/>
              </a:spcBef>
              <a:spcAft>
                <a:spcPts val="0"/>
              </a:spcAft>
              <a:buClr>
                <a:schemeClr val="lt1"/>
              </a:buClr>
              <a:buSzPts val="1800"/>
              <a:buChar char="•"/>
              <a:defRPr/>
            </a:lvl4pPr>
            <a:lvl5pPr marL="2286000" lvl="4" indent="-342900" algn="l">
              <a:lnSpc>
                <a:spcPct val="90000"/>
              </a:lnSpc>
              <a:spcBef>
                <a:spcPts val="375"/>
              </a:spcBef>
              <a:spcAft>
                <a:spcPts val="0"/>
              </a:spcAft>
              <a:buClr>
                <a:schemeClr val="lt1"/>
              </a:buClr>
              <a:buSzPts val="1800"/>
              <a:buChar char="•"/>
              <a:defRPr/>
            </a:lvl5pPr>
            <a:lvl6pPr marL="2743200" lvl="5" indent="-342900" algn="l">
              <a:lnSpc>
                <a:spcPct val="90000"/>
              </a:lnSpc>
              <a:spcBef>
                <a:spcPts val="375"/>
              </a:spcBef>
              <a:spcAft>
                <a:spcPts val="0"/>
              </a:spcAft>
              <a:buClr>
                <a:schemeClr val="lt1"/>
              </a:buClr>
              <a:buSzPts val="1800"/>
              <a:buChar char="•"/>
              <a:defRPr/>
            </a:lvl6pPr>
            <a:lvl7pPr marL="3200400" lvl="6" indent="-342900" algn="l">
              <a:lnSpc>
                <a:spcPct val="90000"/>
              </a:lnSpc>
              <a:spcBef>
                <a:spcPts val="375"/>
              </a:spcBef>
              <a:spcAft>
                <a:spcPts val="0"/>
              </a:spcAft>
              <a:buClr>
                <a:schemeClr val="lt1"/>
              </a:buClr>
              <a:buSzPts val="1800"/>
              <a:buChar char="•"/>
              <a:defRPr/>
            </a:lvl7pPr>
            <a:lvl8pPr marL="3657600" lvl="7" indent="-342900" algn="l">
              <a:lnSpc>
                <a:spcPct val="90000"/>
              </a:lnSpc>
              <a:spcBef>
                <a:spcPts val="375"/>
              </a:spcBef>
              <a:spcAft>
                <a:spcPts val="0"/>
              </a:spcAft>
              <a:buClr>
                <a:schemeClr val="lt1"/>
              </a:buClr>
              <a:buSzPts val="1800"/>
              <a:buChar char="•"/>
              <a:defRPr/>
            </a:lvl8pPr>
            <a:lvl9pPr marL="4114800" lvl="8" indent="-342900" algn="l">
              <a:lnSpc>
                <a:spcPct val="90000"/>
              </a:lnSpc>
              <a:spcBef>
                <a:spcPts val="375"/>
              </a:spcBef>
              <a:spcAft>
                <a:spcPts val="0"/>
              </a:spcAft>
              <a:buClr>
                <a:schemeClr val="lt1"/>
              </a:buClr>
              <a:buSzPts val="1800"/>
              <a:buChar char="•"/>
              <a:defRPr/>
            </a:lvl9pPr>
          </a:lstStyle>
          <a:p>
            <a:endParaRPr/>
          </a:p>
        </p:txBody>
      </p:sp>
      <p:sp>
        <p:nvSpPr>
          <p:cNvPr id="38" name="Google Shape;38;p18"/>
          <p:cNvSpPr txBox="1">
            <a:spLocks noGrp="1"/>
          </p:cNvSpPr>
          <p:nvPr>
            <p:ph type="body" idx="3"/>
          </p:nvPr>
        </p:nvSpPr>
        <p:spPr>
          <a:xfrm>
            <a:off x="4629151" y="1260872"/>
            <a:ext cx="3887391" cy="61793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lt1"/>
              </a:buClr>
              <a:buSzPts val="1800"/>
              <a:buNone/>
              <a:defRPr sz="1800" b="1"/>
            </a:lvl1pPr>
            <a:lvl2pPr marL="914400" lvl="1" indent="-228600" algn="l">
              <a:lnSpc>
                <a:spcPct val="90000"/>
              </a:lnSpc>
              <a:spcBef>
                <a:spcPts val="375"/>
              </a:spcBef>
              <a:spcAft>
                <a:spcPts val="0"/>
              </a:spcAft>
              <a:buClr>
                <a:schemeClr val="lt1"/>
              </a:buClr>
              <a:buSzPts val="1500"/>
              <a:buNone/>
              <a:defRPr sz="1500" b="1"/>
            </a:lvl2pPr>
            <a:lvl3pPr marL="1371600" lvl="2" indent="-228600" algn="l">
              <a:lnSpc>
                <a:spcPct val="90000"/>
              </a:lnSpc>
              <a:spcBef>
                <a:spcPts val="375"/>
              </a:spcBef>
              <a:spcAft>
                <a:spcPts val="0"/>
              </a:spcAft>
              <a:buClr>
                <a:schemeClr val="lt1"/>
              </a:buClr>
              <a:buSzPts val="1350"/>
              <a:buNone/>
              <a:defRPr sz="1350" b="1"/>
            </a:lvl3pPr>
            <a:lvl4pPr marL="1828800" lvl="3" indent="-228600" algn="l">
              <a:lnSpc>
                <a:spcPct val="90000"/>
              </a:lnSpc>
              <a:spcBef>
                <a:spcPts val="375"/>
              </a:spcBef>
              <a:spcAft>
                <a:spcPts val="0"/>
              </a:spcAft>
              <a:buClr>
                <a:schemeClr val="lt1"/>
              </a:buClr>
              <a:buSzPts val="1200"/>
              <a:buNone/>
              <a:defRPr sz="1200" b="1"/>
            </a:lvl4pPr>
            <a:lvl5pPr marL="2286000" lvl="4" indent="-228600" algn="l">
              <a:lnSpc>
                <a:spcPct val="90000"/>
              </a:lnSpc>
              <a:spcBef>
                <a:spcPts val="375"/>
              </a:spcBef>
              <a:spcAft>
                <a:spcPts val="0"/>
              </a:spcAft>
              <a:buClr>
                <a:schemeClr val="lt1"/>
              </a:buClr>
              <a:buSzPts val="1200"/>
              <a:buNone/>
              <a:defRPr sz="1200" b="1"/>
            </a:lvl5pPr>
            <a:lvl6pPr marL="2743200" lvl="5" indent="-228600" algn="l">
              <a:lnSpc>
                <a:spcPct val="90000"/>
              </a:lnSpc>
              <a:spcBef>
                <a:spcPts val="375"/>
              </a:spcBef>
              <a:spcAft>
                <a:spcPts val="0"/>
              </a:spcAft>
              <a:buClr>
                <a:schemeClr val="lt1"/>
              </a:buClr>
              <a:buSzPts val="1200"/>
              <a:buNone/>
              <a:defRPr sz="1200" b="1"/>
            </a:lvl6pPr>
            <a:lvl7pPr marL="3200400" lvl="6" indent="-228600" algn="l">
              <a:lnSpc>
                <a:spcPct val="90000"/>
              </a:lnSpc>
              <a:spcBef>
                <a:spcPts val="375"/>
              </a:spcBef>
              <a:spcAft>
                <a:spcPts val="0"/>
              </a:spcAft>
              <a:buClr>
                <a:schemeClr val="lt1"/>
              </a:buClr>
              <a:buSzPts val="1200"/>
              <a:buNone/>
              <a:defRPr sz="1200" b="1"/>
            </a:lvl7pPr>
            <a:lvl8pPr marL="3657600" lvl="7" indent="-228600" algn="l">
              <a:lnSpc>
                <a:spcPct val="90000"/>
              </a:lnSpc>
              <a:spcBef>
                <a:spcPts val="375"/>
              </a:spcBef>
              <a:spcAft>
                <a:spcPts val="0"/>
              </a:spcAft>
              <a:buClr>
                <a:schemeClr val="lt1"/>
              </a:buClr>
              <a:buSzPts val="1200"/>
              <a:buNone/>
              <a:defRPr sz="1200" b="1"/>
            </a:lvl8pPr>
            <a:lvl9pPr marL="4114800" lvl="8" indent="-228600" algn="l">
              <a:lnSpc>
                <a:spcPct val="90000"/>
              </a:lnSpc>
              <a:spcBef>
                <a:spcPts val="375"/>
              </a:spcBef>
              <a:spcAft>
                <a:spcPts val="0"/>
              </a:spcAft>
              <a:buClr>
                <a:schemeClr val="lt1"/>
              </a:buClr>
              <a:buSzPts val="1200"/>
              <a:buNone/>
              <a:defRPr sz="1200" b="1"/>
            </a:lvl9pPr>
          </a:lstStyle>
          <a:p>
            <a:endParaRPr/>
          </a:p>
        </p:txBody>
      </p:sp>
      <p:sp>
        <p:nvSpPr>
          <p:cNvPr id="39" name="Google Shape;39;p18"/>
          <p:cNvSpPr txBox="1">
            <a:spLocks noGrp="1"/>
          </p:cNvSpPr>
          <p:nvPr>
            <p:ph type="body" idx="4"/>
          </p:nvPr>
        </p:nvSpPr>
        <p:spPr>
          <a:xfrm>
            <a:off x="4629151" y="1878806"/>
            <a:ext cx="3887391" cy="276344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lt1"/>
              </a:buClr>
              <a:buSzPts val="1800"/>
              <a:buChar char="•"/>
              <a:defRPr/>
            </a:lvl1pPr>
            <a:lvl2pPr marL="914400" lvl="1" indent="-342900" algn="l">
              <a:lnSpc>
                <a:spcPct val="90000"/>
              </a:lnSpc>
              <a:spcBef>
                <a:spcPts val="375"/>
              </a:spcBef>
              <a:spcAft>
                <a:spcPts val="0"/>
              </a:spcAft>
              <a:buClr>
                <a:schemeClr val="lt1"/>
              </a:buClr>
              <a:buSzPts val="1800"/>
              <a:buChar char="•"/>
              <a:defRPr/>
            </a:lvl2pPr>
            <a:lvl3pPr marL="1371600" lvl="2" indent="-342900" algn="l">
              <a:lnSpc>
                <a:spcPct val="90000"/>
              </a:lnSpc>
              <a:spcBef>
                <a:spcPts val="375"/>
              </a:spcBef>
              <a:spcAft>
                <a:spcPts val="0"/>
              </a:spcAft>
              <a:buClr>
                <a:schemeClr val="lt1"/>
              </a:buClr>
              <a:buSzPts val="1800"/>
              <a:buChar char="•"/>
              <a:defRPr/>
            </a:lvl3pPr>
            <a:lvl4pPr marL="1828800" lvl="3" indent="-342900" algn="l">
              <a:lnSpc>
                <a:spcPct val="90000"/>
              </a:lnSpc>
              <a:spcBef>
                <a:spcPts val="375"/>
              </a:spcBef>
              <a:spcAft>
                <a:spcPts val="0"/>
              </a:spcAft>
              <a:buClr>
                <a:schemeClr val="lt1"/>
              </a:buClr>
              <a:buSzPts val="1800"/>
              <a:buChar char="•"/>
              <a:defRPr/>
            </a:lvl4pPr>
            <a:lvl5pPr marL="2286000" lvl="4" indent="-342900" algn="l">
              <a:lnSpc>
                <a:spcPct val="90000"/>
              </a:lnSpc>
              <a:spcBef>
                <a:spcPts val="375"/>
              </a:spcBef>
              <a:spcAft>
                <a:spcPts val="0"/>
              </a:spcAft>
              <a:buClr>
                <a:schemeClr val="lt1"/>
              </a:buClr>
              <a:buSzPts val="1800"/>
              <a:buChar char="•"/>
              <a:defRPr/>
            </a:lvl5pPr>
            <a:lvl6pPr marL="2743200" lvl="5" indent="-342900" algn="l">
              <a:lnSpc>
                <a:spcPct val="90000"/>
              </a:lnSpc>
              <a:spcBef>
                <a:spcPts val="375"/>
              </a:spcBef>
              <a:spcAft>
                <a:spcPts val="0"/>
              </a:spcAft>
              <a:buClr>
                <a:schemeClr val="lt1"/>
              </a:buClr>
              <a:buSzPts val="1800"/>
              <a:buChar char="•"/>
              <a:defRPr/>
            </a:lvl6pPr>
            <a:lvl7pPr marL="3200400" lvl="6" indent="-342900" algn="l">
              <a:lnSpc>
                <a:spcPct val="90000"/>
              </a:lnSpc>
              <a:spcBef>
                <a:spcPts val="375"/>
              </a:spcBef>
              <a:spcAft>
                <a:spcPts val="0"/>
              </a:spcAft>
              <a:buClr>
                <a:schemeClr val="lt1"/>
              </a:buClr>
              <a:buSzPts val="1800"/>
              <a:buChar char="•"/>
              <a:defRPr/>
            </a:lvl7pPr>
            <a:lvl8pPr marL="3657600" lvl="7" indent="-342900" algn="l">
              <a:lnSpc>
                <a:spcPct val="90000"/>
              </a:lnSpc>
              <a:spcBef>
                <a:spcPts val="375"/>
              </a:spcBef>
              <a:spcAft>
                <a:spcPts val="0"/>
              </a:spcAft>
              <a:buClr>
                <a:schemeClr val="lt1"/>
              </a:buClr>
              <a:buSzPts val="1800"/>
              <a:buChar char="•"/>
              <a:defRPr/>
            </a:lvl8pPr>
            <a:lvl9pPr marL="4114800" lvl="8" indent="-342900" algn="l">
              <a:lnSpc>
                <a:spcPct val="90000"/>
              </a:lnSpc>
              <a:spcBef>
                <a:spcPts val="375"/>
              </a:spcBef>
              <a:spcAft>
                <a:spcPts val="0"/>
              </a:spcAft>
              <a:buClr>
                <a:schemeClr val="lt1"/>
              </a:buClr>
              <a:buSzPts val="1800"/>
              <a:buChar char="•"/>
              <a:defRPr/>
            </a:lvl9pPr>
          </a:lstStyle>
          <a:p>
            <a:endParaRPr/>
          </a:p>
        </p:txBody>
      </p:sp>
      <p:sp>
        <p:nvSpPr>
          <p:cNvPr id="40" name="Google Shape;40;p18"/>
          <p:cNvSpPr txBox="1">
            <a:spLocks noGrp="1"/>
          </p:cNvSpPr>
          <p:nvPr>
            <p:ph type="dt" idx="10"/>
          </p:nvPr>
        </p:nvSpPr>
        <p:spPr>
          <a:xfrm>
            <a:off x="628650" y="4925989"/>
            <a:ext cx="1914368" cy="204692"/>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41" name="Google Shape;41;p18"/>
          <p:cNvSpPr txBox="1">
            <a:spLocks noGrp="1"/>
          </p:cNvSpPr>
          <p:nvPr>
            <p:ph type="ftr" idx="11"/>
          </p:nvPr>
        </p:nvSpPr>
        <p:spPr>
          <a:xfrm>
            <a:off x="628650" y="4885441"/>
            <a:ext cx="4909025" cy="155666"/>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42" name="Google Shape;42;p18"/>
          <p:cNvSpPr txBox="1">
            <a:spLocks noGrp="1"/>
          </p:cNvSpPr>
          <p:nvPr>
            <p:ph type="sldNum" idx="12"/>
          </p:nvPr>
        </p:nvSpPr>
        <p:spPr>
          <a:xfrm>
            <a:off x="0" y="5012500"/>
            <a:ext cx="628650" cy="210906"/>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lt1"/>
                </a:solidFill>
                <a:latin typeface="Calibri"/>
                <a:ea typeface="Calibri"/>
                <a:cs typeface="Calibri"/>
                <a:sym typeface="Calibri"/>
              </a:defRPr>
            </a:lvl1pPr>
            <a:lvl2pPr marL="0" marR="0" lvl="1" indent="0" algn="l" rtl="0">
              <a:spcBef>
                <a:spcPts val="0"/>
              </a:spcBef>
              <a:buNone/>
              <a:defRPr sz="1800">
                <a:solidFill>
                  <a:schemeClr val="lt1"/>
                </a:solidFill>
                <a:latin typeface="Calibri"/>
                <a:ea typeface="Calibri"/>
                <a:cs typeface="Calibri"/>
                <a:sym typeface="Calibri"/>
              </a:defRPr>
            </a:lvl2pPr>
            <a:lvl3pPr marL="0" marR="0" lvl="2" indent="0" algn="l" rtl="0">
              <a:spcBef>
                <a:spcPts val="0"/>
              </a:spcBef>
              <a:buNone/>
              <a:defRPr sz="1800">
                <a:solidFill>
                  <a:schemeClr val="lt1"/>
                </a:solidFill>
                <a:latin typeface="Calibri"/>
                <a:ea typeface="Calibri"/>
                <a:cs typeface="Calibri"/>
                <a:sym typeface="Calibri"/>
              </a:defRPr>
            </a:lvl3pPr>
            <a:lvl4pPr marL="0" marR="0" lvl="3" indent="0" algn="l" rtl="0">
              <a:spcBef>
                <a:spcPts val="0"/>
              </a:spcBef>
              <a:buNone/>
              <a:defRPr sz="1800">
                <a:solidFill>
                  <a:schemeClr val="lt1"/>
                </a:solidFill>
                <a:latin typeface="Calibri"/>
                <a:ea typeface="Calibri"/>
                <a:cs typeface="Calibri"/>
                <a:sym typeface="Calibri"/>
              </a:defRPr>
            </a:lvl4pPr>
            <a:lvl5pPr marL="0" marR="0" lvl="4" indent="0" algn="l" rtl="0">
              <a:spcBef>
                <a:spcPts val="0"/>
              </a:spcBef>
              <a:buNone/>
              <a:defRPr sz="1800">
                <a:solidFill>
                  <a:schemeClr val="lt1"/>
                </a:solidFill>
                <a:latin typeface="Calibri"/>
                <a:ea typeface="Calibri"/>
                <a:cs typeface="Calibri"/>
                <a:sym typeface="Calibri"/>
              </a:defRPr>
            </a:lvl5pPr>
            <a:lvl6pPr marL="0" marR="0" lvl="5" indent="0" algn="l" rtl="0">
              <a:spcBef>
                <a:spcPts val="0"/>
              </a:spcBef>
              <a:buNone/>
              <a:defRPr sz="1800">
                <a:solidFill>
                  <a:schemeClr val="lt1"/>
                </a:solidFill>
                <a:latin typeface="Calibri"/>
                <a:ea typeface="Calibri"/>
                <a:cs typeface="Calibri"/>
                <a:sym typeface="Calibri"/>
              </a:defRPr>
            </a:lvl6pPr>
            <a:lvl7pPr marL="0" marR="0" lvl="6" indent="0" algn="l" rtl="0">
              <a:spcBef>
                <a:spcPts val="0"/>
              </a:spcBef>
              <a:buNone/>
              <a:defRPr sz="1800">
                <a:solidFill>
                  <a:schemeClr val="lt1"/>
                </a:solidFill>
                <a:latin typeface="Calibri"/>
                <a:ea typeface="Calibri"/>
                <a:cs typeface="Calibri"/>
                <a:sym typeface="Calibri"/>
              </a:defRPr>
            </a:lvl7pPr>
            <a:lvl8pPr marL="0" marR="0" lvl="7" indent="0" algn="l" rtl="0">
              <a:spcBef>
                <a:spcPts val="0"/>
              </a:spcBef>
              <a:buNone/>
              <a:defRPr sz="1800">
                <a:solidFill>
                  <a:schemeClr val="lt1"/>
                </a:solidFill>
                <a:latin typeface="Calibri"/>
                <a:ea typeface="Calibri"/>
                <a:cs typeface="Calibri"/>
                <a:sym typeface="Calibri"/>
              </a:defRPr>
            </a:lvl8pPr>
            <a:lvl9pPr marL="0" marR="0" lvl="8" indent="0" algn="l" rtl="0">
              <a:spcBef>
                <a:spcPts val="0"/>
              </a:spcBef>
              <a:buNone/>
              <a:defRPr sz="1800">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3"/>
        <p:cNvGrpSpPr/>
        <p:nvPr/>
      </p:nvGrpSpPr>
      <p:grpSpPr>
        <a:xfrm>
          <a:off x="0" y="0"/>
          <a:ext cx="0" cy="0"/>
          <a:chOff x="0" y="0"/>
          <a:chExt cx="0" cy="0"/>
        </a:xfrm>
      </p:grpSpPr>
      <p:sp>
        <p:nvSpPr>
          <p:cNvPr id="44" name="Google Shape;44;p19"/>
          <p:cNvSpPr txBox="1">
            <a:spLocks noGrp="1"/>
          </p:cNvSpPr>
          <p:nvPr>
            <p:ph type="sldNum" idx="12"/>
          </p:nvPr>
        </p:nvSpPr>
        <p:spPr>
          <a:xfrm>
            <a:off x="0" y="5012500"/>
            <a:ext cx="628650" cy="210906"/>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lt1"/>
                </a:solidFill>
                <a:latin typeface="Calibri"/>
                <a:ea typeface="Calibri"/>
                <a:cs typeface="Calibri"/>
                <a:sym typeface="Calibri"/>
              </a:defRPr>
            </a:lvl1pPr>
            <a:lvl2pPr marL="0" marR="0" lvl="1" indent="0" algn="l" rtl="0">
              <a:spcBef>
                <a:spcPts val="0"/>
              </a:spcBef>
              <a:buNone/>
              <a:defRPr sz="1800">
                <a:solidFill>
                  <a:schemeClr val="lt1"/>
                </a:solidFill>
                <a:latin typeface="Calibri"/>
                <a:ea typeface="Calibri"/>
                <a:cs typeface="Calibri"/>
                <a:sym typeface="Calibri"/>
              </a:defRPr>
            </a:lvl2pPr>
            <a:lvl3pPr marL="0" marR="0" lvl="2" indent="0" algn="l" rtl="0">
              <a:spcBef>
                <a:spcPts val="0"/>
              </a:spcBef>
              <a:buNone/>
              <a:defRPr sz="1800">
                <a:solidFill>
                  <a:schemeClr val="lt1"/>
                </a:solidFill>
                <a:latin typeface="Calibri"/>
                <a:ea typeface="Calibri"/>
                <a:cs typeface="Calibri"/>
                <a:sym typeface="Calibri"/>
              </a:defRPr>
            </a:lvl3pPr>
            <a:lvl4pPr marL="0" marR="0" lvl="3" indent="0" algn="l" rtl="0">
              <a:spcBef>
                <a:spcPts val="0"/>
              </a:spcBef>
              <a:buNone/>
              <a:defRPr sz="1800">
                <a:solidFill>
                  <a:schemeClr val="lt1"/>
                </a:solidFill>
                <a:latin typeface="Calibri"/>
                <a:ea typeface="Calibri"/>
                <a:cs typeface="Calibri"/>
                <a:sym typeface="Calibri"/>
              </a:defRPr>
            </a:lvl4pPr>
            <a:lvl5pPr marL="0" marR="0" lvl="4" indent="0" algn="l" rtl="0">
              <a:spcBef>
                <a:spcPts val="0"/>
              </a:spcBef>
              <a:buNone/>
              <a:defRPr sz="1800">
                <a:solidFill>
                  <a:schemeClr val="lt1"/>
                </a:solidFill>
                <a:latin typeface="Calibri"/>
                <a:ea typeface="Calibri"/>
                <a:cs typeface="Calibri"/>
                <a:sym typeface="Calibri"/>
              </a:defRPr>
            </a:lvl5pPr>
            <a:lvl6pPr marL="0" marR="0" lvl="5" indent="0" algn="l" rtl="0">
              <a:spcBef>
                <a:spcPts val="0"/>
              </a:spcBef>
              <a:buNone/>
              <a:defRPr sz="1800">
                <a:solidFill>
                  <a:schemeClr val="lt1"/>
                </a:solidFill>
                <a:latin typeface="Calibri"/>
                <a:ea typeface="Calibri"/>
                <a:cs typeface="Calibri"/>
                <a:sym typeface="Calibri"/>
              </a:defRPr>
            </a:lvl6pPr>
            <a:lvl7pPr marL="0" marR="0" lvl="6" indent="0" algn="l" rtl="0">
              <a:spcBef>
                <a:spcPts val="0"/>
              </a:spcBef>
              <a:buNone/>
              <a:defRPr sz="1800">
                <a:solidFill>
                  <a:schemeClr val="lt1"/>
                </a:solidFill>
                <a:latin typeface="Calibri"/>
                <a:ea typeface="Calibri"/>
                <a:cs typeface="Calibri"/>
                <a:sym typeface="Calibri"/>
              </a:defRPr>
            </a:lvl7pPr>
            <a:lvl8pPr marL="0" marR="0" lvl="7" indent="0" algn="l" rtl="0">
              <a:spcBef>
                <a:spcPts val="0"/>
              </a:spcBef>
              <a:buNone/>
              <a:defRPr sz="1800">
                <a:solidFill>
                  <a:schemeClr val="lt1"/>
                </a:solidFill>
                <a:latin typeface="Calibri"/>
                <a:ea typeface="Calibri"/>
                <a:cs typeface="Calibri"/>
                <a:sym typeface="Calibri"/>
              </a:defRPr>
            </a:lvl8pPr>
            <a:lvl9pPr marL="0" marR="0" lvl="8" indent="0" algn="l" rtl="0">
              <a:spcBef>
                <a:spcPts val="0"/>
              </a:spcBef>
              <a:buNone/>
              <a:defRPr sz="1800">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45" name="Google Shape;45;p19"/>
          <p:cNvSpPr txBox="1"/>
          <p:nvPr/>
        </p:nvSpPr>
        <p:spPr>
          <a:xfrm>
            <a:off x="406581" y="273845"/>
            <a:ext cx="7096625" cy="1072118"/>
          </a:xfrm>
          <a:prstGeom prst="rect">
            <a:avLst/>
          </a:prstGeom>
          <a:noFill/>
          <a:ln>
            <a:noFill/>
          </a:ln>
        </p:spPr>
        <p:txBody>
          <a:bodyPr spcFirstLastPara="1" wrap="square" lIns="68575" tIns="34275" rIns="68575" bIns="34275" anchor="t" anchorCtr="0">
            <a:normAutofit/>
          </a:bodyPr>
          <a:lstStyle/>
          <a:p>
            <a:pPr marL="0" marR="0" lvl="0" indent="0" algn="l" rtl="0">
              <a:lnSpc>
                <a:spcPct val="90000"/>
              </a:lnSpc>
              <a:spcBef>
                <a:spcPts val="0"/>
              </a:spcBef>
              <a:spcAft>
                <a:spcPts val="0"/>
              </a:spcAft>
              <a:buClr>
                <a:schemeClr val="lt1"/>
              </a:buClr>
              <a:buSzPts val="3300"/>
              <a:buFont typeface="Helvetica Neue"/>
              <a:buNone/>
            </a:pPr>
            <a:endParaRPr sz="3300" b="0" i="0">
              <a:solidFill>
                <a:schemeClr val="lt1"/>
              </a:solidFill>
              <a:latin typeface="Helvetica Neue"/>
              <a:ea typeface="Helvetica Neue"/>
              <a:cs typeface="Helvetica Neue"/>
              <a:sym typeface="Helvetica Neue"/>
            </a:endParaRPr>
          </a:p>
        </p:txBody>
      </p:sp>
      <p:sp>
        <p:nvSpPr>
          <p:cNvPr id="46" name="Google Shape;46;p19"/>
          <p:cNvSpPr>
            <a:spLocks noGrp="1"/>
          </p:cNvSpPr>
          <p:nvPr>
            <p:ph type="chart" idx="2"/>
          </p:nvPr>
        </p:nvSpPr>
        <p:spPr>
          <a:xfrm>
            <a:off x="406581" y="1454922"/>
            <a:ext cx="8472500" cy="303803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750"/>
              </a:spcBef>
              <a:spcAft>
                <a:spcPts val="0"/>
              </a:spcAft>
              <a:buClr>
                <a:schemeClr val="lt1"/>
              </a:buClr>
              <a:buSzPts val="2100"/>
              <a:buFont typeface="Arial"/>
              <a:buChar char="•"/>
              <a:defRPr sz="2100" b="0" i="0" u="none" strike="noStrike" cap="none">
                <a:solidFill>
                  <a:schemeClr val="lt1"/>
                </a:solidFill>
                <a:latin typeface="Helvetica Neue"/>
                <a:ea typeface="Helvetica Neue"/>
                <a:cs typeface="Helvetica Neue"/>
                <a:sym typeface="Helvetica Neue"/>
              </a:defRPr>
            </a:lvl1pPr>
            <a:lvl2pPr marR="0" lvl="1" algn="l" rtl="0">
              <a:lnSpc>
                <a:spcPct val="90000"/>
              </a:lnSpc>
              <a:spcBef>
                <a:spcPts val="375"/>
              </a:spcBef>
              <a:spcAft>
                <a:spcPts val="0"/>
              </a:spcAft>
              <a:buClr>
                <a:schemeClr val="lt1"/>
              </a:buClr>
              <a:buSzPts val="1800"/>
              <a:buFont typeface="Arial"/>
              <a:buChar char="•"/>
              <a:defRPr sz="1800" b="0" i="0" u="none" strike="noStrike" cap="none">
                <a:solidFill>
                  <a:schemeClr val="lt1"/>
                </a:solidFill>
                <a:latin typeface="Helvetica Neue"/>
                <a:ea typeface="Helvetica Neue"/>
                <a:cs typeface="Helvetica Neue"/>
                <a:sym typeface="Helvetica Neue"/>
              </a:defRPr>
            </a:lvl2pPr>
            <a:lvl3pPr marR="0" lvl="2" algn="l" rtl="0">
              <a:lnSpc>
                <a:spcPct val="90000"/>
              </a:lnSpc>
              <a:spcBef>
                <a:spcPts val="375"/>
              </a:spcBef>
              <a:spcAft>
                <a:spcPts val="0"/>
              </a:spcAft>
              <a:buClr>
                <a:schemeClr val="lt1"/>
              </a:buClr>
              <a:buSzPts val="1500"/>
              <a:buFont typeface="Arial"/>
              <a:buChar char="•"/>
              <a:defRPr sz="1500" b="0" i="0" u="none" strike="noStrike" cap="none">
                <a:solidFill>
                  <a:schemeClr val="lt1"/>
                </a:solidFill>
                <a:latin typeface="Helvetica Neue"/>
                <a:ea typeface="Helvetica Neue"/>
                <a:cs typeface="Helvetica Neue"/>
                <a:sym typeface="Helvetica Neue"/>
              </a:defRPr>
            </a:lvl3pPr>
            <a:lvl4pPr marR="0" lvl="3"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Helvetica Neue"/>
                <a:ea typeface="Helvetica Neue"/>
                <a:cs typeface="Helvetica Neue"/>
                <a:sym typeface="Helvetica Neue"/>
              </a:defRPr>
            </a:lvl4pPr>
            <a:lvl5pPr marR="0" lvl="4"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Helvetica Neue"/>
                <a:ea typeface="Helvetica Neue"/>
                <a:cs typeface="Helvetica Neue"/>
                <a:sym typeface="Helvetica Neue"/>
              </a:defRPr>
            </a:lvl5pPr>
            <a:lvl6pPr marR="0" lvl="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6pPr>
            <a:lvl7pPr marR="0" lvl="6"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7pPr>
            <a:lvl8pPr marR="0" lvl="7"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8pPr>
            <a:lvl9pPr marR="0" lvl="8"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20"/>
          <p:cNvSpPr txBox="1">
            <a:spLocks noGrp="1"/>
          </p:cNvSpPr>
          <p:nvPr>
            <p:ph type="dt" idx="10"/>
          </p:nvPr>
        </p:nvSpPr>
        <p:spPr>
          <a:xfrm>
            <a:off x="628650" y="4925989"/>
            <a:ext cx="1914368" cy="204692"/>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49" name="Google Shape;49;p20"/>
          <p:cNvSpPr txBox="1">
            <a:spLocks noGrp="1"/>
          </p:cNvSpPr>
          <p:nvPr>
            <p:ph type="ftr" idx="11"/>
          </p:nvPr>
        </p:nvSpPr>
        <p:spPr>
          <a:xfrm>
            <a:off x="628650" y="4885441"/>
            <a:ext cx="4909025" cy="155666"/>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50" name="Google Shape;50;p20"/>
          <p:cNvSpPr txBox="1">
            <a:spLocks noGrp="1"/>
          </p:cNvSpPr>
          <p:nvPr>
            <p:ph type="sldNum" idx="12"/>
          </p:nvPr>
        </p:nvSpPr>
        <p:spPr>
          <a:xfrm>
            <a:off x="0" y="5012500"/>
            <a:ext cx="628650" cy="210906"/>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lt1"/>
                </a:solidFill>
                <a:latin typeface="Calibri"/>
                <a:ea typeface="Calibri"/>
                <a:cs typeface="Calibri"/>
                <a:sym typeface="Calibri"/>
              </a:defRPr>
            </a:lvl1pPr>
            <a:lvl2pPr marL="0" marR="0" lvl="1" indent="0" algn="l" rtl="0">
              <a:spcBef>
                <a:spcPts val="0"/>
              </a:spcBef>
              <a:buNone/>
              <a:defRPr sz="1800">
                <a:solidFill>
                  <a:schemeClr val="lt1"/>
                </a:solidFill>
                <a:latin typeface="Calibri"/>
                <a:ea typeface="Calibri"/>
                <a:cs typeface="Calibri"/>
                <a:sym typeface="Calibri"/>
              </a:defRPr>
            </a:lvl2pPr>
            <a:lvl3pPr marL="0" marR="0" lvl="2" indent="0" algn="l" rtl="0">
              <a:spcBef>
                <a:spcPts val="0"/>
              </a:spcBef>
              <a:buNone/>
              <a:defRPr sz="1800">
                <a:solidFill>
                  <a:schemeClr val="lt1"/>
                </a:solidFill>
                <a:latin typeface="Calibri"/>
                <a:ea typeface="Calibri"/>
                <a:cs typeface="Calibri"/>
                <a:sym typeface="Calibri"/>
              </a:defRPr>
            </a:lvl3pPr>
            <a:lvl4pPr marL="0" marR="0" lvl="3" indent="0" algn="l" rtl="0">
              <a:spcBef>
                <a:spcPts val="0"/>
              </a:spcBef>
              <a:buNone/>
              <a:defRPr sz="1800">
                <a:solidFill>
                  <a:schemeClr val="lt1"/>
                </a:solidFill>
                <a:latin typeface="Calibri"/>
                <a:ea typeface="Calibri"/>
                <a:cs typeface="Calibri"/>
                <a:sym typeface="Calibri"/>
              </a:defRPr>
            </a:lvl4pPr>
            <a:lvl5pPr marL="0" marR="0" lvl="4" indent="0" algn="l" rtl="0">
              <a:spcBef>
                <a:spcPts val="0"/>
              </a:spcBef>
              <a:buNone/>
              <a:defRPr sz="1800">
                <a:solidFill>
                  <a:schemeClr val="lt1"/>
                </a:solidFill>
                <a:latin typeface="Calibri"/>
                <a:ea typeface="Calibri"/>
                <a:cs typeface="Calibri"/>
                <a:sym typeface="Calibri"/>
              </a:defRPr>
            </a:lvl5pPr>
            <a:lvl6pPr marL="0" marR="0" lvl="5" indent="0" algn="l" rtl="0">
              <a:spcBef>
                <a:spcPts val="0"/>
              </a:spcBef>
              <a:buNone/>
              <a:defRPr sz="1800">
                <a:solidFill>
                  <a:schemeClr val="lt1"/>
                </a:solidFill>
                <a:latin typeface="Calibri"/>
                <a:ea typeface="Calibri"/>
                <a:cs typeface="Calibri"/>
                <a:sym typeface="Calibri"/>
              </a:defRPr>
            </a:lvl6pPr>
            <a:lvl7pPr marL="0" marR="0" lvl="6" indent="0" algn="l" rtl="0">
              <a:spcBef>
                <a:spcPts val="0"/>
              </a:spcBef>
              <a:buNone/>
              <a:defRPr sz="1800">
                <a:solidFill>
                  <a:schemeClr val="lt1"/>
                </a:solidFill>
                <a:latin typeface="Calibri"/>
                <a:ea typeface="Calibri"/>
                <a:cs typeface="Calibri"/>
                <a:sym typeface="Calibri"/>
              </a:defRPr>
            </a:lvl7pPr>
            <a:lvl8pPr marL="0" marR="0" lvl="7" indent="0" algn="l" rtl="0">
              <a:spcBef>
                <a:spcPts val="0"/>
              </a:spcBef>
              <a:buNone/>
              <a:defRPr sz="1800">
                <a:solidFill>
                  <a:schemeClr val="lt1"/>
                </a:solidFill>
                <a:latin typeface="Calibri"/>
                <a:ea typeface="Calibri"/>
                <a:cs typeface="Calibri"/>
                <a:sym typeface="Calibri"/>
              </a:defRPr>
            </a:lvl8pPr>
            <a:lvl9pPr marL="0" marR="0" lvl="8" indent="0" algn="l" rtl="0">
              <a:spcBef>
                <a:spcPts val="0"/>
              </a:spcBef>
              <a:buNone/>
              <a:defRPr sz="1800">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1"/>
        <p:cNvGrpSpPr/>
        <p:nvPr/>
      </p:nvGrpSpPr>
      <p:grpSpPr>
        <a:xfrm>
          <a:off x="0" y="0"/>
          <a:ext cx="0" cy="0"/>
          <a:chOff x="0" y="0"/>
          <a:chExt cx="0" cy="0"/>
        </a:xfrm>
      </p:grpSpPr>
      <p:sp>
        <p:nvSpPr>
          <p:cNvPr id="52" name="Google Shape;52;p21"/>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2400"/>
              <a:buFont typeface="Helvetica Neue"/>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21"/>
          <p:cNvSpPr txBox="1">
            <a:spLocks noGrp="1"/>
          </p:cNvSpPr>
          <p:nvPr>
            <p:ph type="body" idx="1"/>
          </p:nvPr>
        </p:nvSpPr>
        <p:spPr>
          <a:xfrm>
            <a:off x="3887391" y="740570"/>
            <a:ext cx="4629150" cy="3655219"/>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750"/>
              </a:spcBef>
              <a:spcAft>
                <a:spcPts val="0"/>
              </a:spcAft>
              <a:buClr>
                <a:schemeClr val="lt1"/>
              </a:buClr>
              <a:buSzPts val="2400"/>
              <a:buChar char="•"/>
              <a:defRPr sz="2400"/>
            </a:lvl1pPr>
            <a:lvl2pPr marL="914400" lvl="1" indent="-361950" algn="l">
              <a:lnSpc>
                <a:spcPct val="90000"/>
              </a:lnSpc>
              <a:spcBef>
                <a:spcPts val="375"/>
              </a:spcBef>
              <a:spcAft>
                <a:spcPts val="0"/>
              </a:spcAft>
              <a:buClr>
                <a:schemeClr val="lt1"/>
              </a:buClr>
              <a:buSzPts val="2100"/>
              <a:buChar char="•"/>
              <a:defRPr sz="2100"/>
            </a:lvl2pPr>
            <a:lvl3pPr marL="1371600" lvl="2" indent="-342900" algn="l">
              <a:lnSpc>
                <a:spcPct val="90000"/>
              </a:lnSpc>
              <a:spcBef>
                <a:spcPts val="375"/>
              </a:spcBef>
              <a:spcAft>
                <a:spcPts val="0"/>
              </a:spcAft>
              <a:buClr>
                <a:schemeClr val="lt1"/>
              </a:buClr>
              <a:buSzPts val="1800"/>
              <a:buChar char="•"/>
              <a:defRPr sz="1800"/>
            </a:lvl3pPr>
            <a:lvl4pPr marL="1828800" lvl="3" indent="-323850" algn="l">
              <a:lnSpc>
                <a:spcPct val="90000"/>
              </a:lnSpc>
              <a:spcBef>
                <a:spcPts val="375"/>
              </a:spcBef>
              <a:spcAft>
                <a:spcPts val="0"/>
              </a:spcAft>
              <a:buClr>
                <a:schemeClr val="lt1"/>
              </a:buClr>
              <a:buSzPts val="1500"/>
              <a:buChar char="•"/>
              <a:defRPr sz="1500"/>
            </a:lvl4pPr>
            <a:lvl5pPr marL="2286000" lvl="4" indent="-323850" algn="l">
              <a:lnSpc>
                <a:spcPct val="90000"/>
              </a:lnSpc>
              <a:spcBef>
                <a:spcPts val="375"/>
              </a:spcBef>
              <a:spcAft>
                <a:spcPts val="0"/>
              </a:spcAft>
              <a:buClr>
                <a:schemeClr val="lt1"/>
              </a:buClr>
              <a:buSzPts val="1500"/>
              <a:buChar char="•"/>
              <a:defRPr sz="1500"/>
            </a:lvl5pPr>
            <a:lvl6pPr marL="2743200" lvl="5" indent="-323850" algn="l">
              <a:lnSpc>
                <a:spcPct val="90000"/>
              </a:lnSpc>
              <a:spcBef>
                <a:spcPts val="375"/>
              </a:spcBef>
              <a:spcAft>
                <a:spcPts val="0"/>
              </a:spcAft>
              <a:buClr>
                <a:schemeClr val="lt1"/>
              </a:buClr>
              <a:buSzPts val="1500"/>
              <a:buChar char="•"/>
              <a:defRPr sz="1500"/>
            </a:lvl6pPr>
            <a:lvl7pPr marL="3200400" lvl="6" indent="-323850" algn="l">
              <a:lnSpc>
                <a:spcPct val="90000"/>
              </a:lnSpc>
              <a:spcBef>
                <a:spcPts val="375"/>
              </a:spcBef>
              <a:spcAft>
                <a:spcPts val="0"/>
              </a:spcAft>
              <a:buClr>
                <a:schemeClr val="lt1"/>
              </a:buClr>
              <a:buSzPts val="1500"/>
              <a:buChar char="•"/>
              <a:defRPr sz="1500"/>
            </a:lvl7pPr>
            <a:lvl8pPr marL="3657600" lvl="7" indent="-323850" algn="l">
              <a:lnSpc>
                <a:spcPct val="90000"/>
              </a:lnSpc>
              <a:spcBef>
                <a:spcPts val="375"/>
              </a:spcBef>
              <a:spcAft>
                <a:spcPts val="0"/>
              </a:spcAft>
              <a:buClr>
                <a:schemeClr val="lt1"/>
              </a:buClr>
              <a:buSzPts val="1500"/>
              <a:buChar char="•"/>
              <a:defRPr sz="1500"/>
            </a:lvl8pPr>
            <a:lvl9pPr marL="4114800" lvl="8" indent="-323850" algn="l">
              <a:lnSpc>
                <a:spcPct val="90000"/>
              </a:lnSpc>
              <a:spcBef>
                <a:spcPts val="375"/>
              </a:spcBef>
              <a:spcAft>
                <a:spcPts val="0"/>
              </a:spcAft>
              <a:buClr>
                <a:schemeClr val="lt1"/>
              </a:buClr>
              <a:buSzPts val="1500"/>
              <a:buChar char="•"/>
              <a:defRPr sz="1500"/>
            </a:lvl9pPr>
          </a:lstStyle>
          <a:p>
            <a:endParaRPr/>
          </a:p>
        </p:txBody>
      </p:sp>
      <p:sp>
        <p:nvSpPr>
          <p:cNvPr id="54" name="Google Shape;54;p21"/>
          <p:cNvSpPr txBox="1">
            <a:spLocks noGrp="1"/>
          </p:cNvSpPr>
          <p:nvPr>
            <p:ph type="body" idx="2"/>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lt1"/>
              </a:buClr>
              <a:buSzPts val="1200"/>
              <a:buNone/>
              <a:defRPr sz="1200"/>
            </a:lvl1pPr>
            <a:lvl2pPr marL="914400" lvl="1" indent="-228600" algn="l">
              <a:lnSpc>
                <a:spcPct val="90000"/>
              </a:lnSpc>
              <a:spcBef>
                <a:spcPts val="375"/>
              </a:spcBef>
              <a:spcAft>
                <a:spcPts val="0"/>
              </a:spcAft>
              <a:buClr>
                <a:schemeClr val="lt1"/>
              </a:buClr>
              <a:buSzPts val="1050"/>
              <a:buNone/>
              <a:defRPr sz="1050"/>
            </a:lvl2pPr>
            <a:lvl3pPr marL="1371600" lvl="2" indent="-228600" algn="l">
              <a:lnSpc>
                <a:spcPct val="90000"/>
              </a:lnSpc>
              <a:spcBef>
                <a:spcPts val="375"/>
              </a:spcBef>
              <a:spcAft>
                <a:spcPts val="0"/>
              </a:spcAft>
              <a:buClr>
                <a:schemeClr val="lt1"/>
              </a:buClr>
              <a:buSzPts val="900"/>
              <a:buNone/>
              <a:defRPr sz="900"/>
            </a:lvl3pPr>
            <a:lvl4pPr marL="1828800" lvl="3" indent="-228600" algn="l">
              <a:lnSpc>
                <a:spcPct val="90000"/>
              </a:lnSpc>
              <a:spcBef>
                <a:spcPts val="375"/>
              </a:spcBef>
              <a:spcAft>
                <a:spcPts val="0"/>
              </a:spcAft>
              <a:buClr>
                <a:schemeClr val="lt1"/>
              </a:buClr>
              <a:buSzPts val="750"/>
              <a:buNone/>
              <a:defRPr sz="750"/>
            </a:lvl4pPr>
            <a:lvl5pPr marL="2286000" lvl="4" indent="-228600" algn="l">
              <a:lnSpc>
                <a:spcPct val="90000"/>
              </a:lnSpc>
              <a:spcBef>
                <a:spcPts val="375"/>
              </a:spcBef>
              <a:spcAft>
                <a:spcPts val="0"/>
              </a:spcAft>
              <a:buClr>
                <a:schemeClr val="lt1"/>
              </a:buClr>
              <a:buSzPts val="750"/>
              <a:buNone/>
              <a:defRPr sz="750"/>
            </a:lvl5pPr>
            <a:lvl6pPr marL="2743200" lvl="5" indent="-228600" algn="l">
              <a:lnSpc>
                <a:spcPct val="90000"/>
              </a:lnSpc>
              <a:spcBef>
                <a:spcPts val="375"/>
              </a:spcBef>
              <a:spcAft>
                <a:spcPts val="0"/>
              </a:spcAft>
              <a:buClr>
                <a:schemeClr val="lt1"/>
              </a:buClr>
              <a:buSzPts val="750"/>
              <a:buNone/>
              <a:defRPr sz="750"/>
            </a:lvl6pPr>
            <a:lvl7pPr marL="3200400" lvl="6" indent="-228600" algn="l">
              <a:lnSpc>
                <a:spcPct val="90000"/>
              </a:lnSpc>
              <a:spcBef>
                <a:spcPts val="375"/>
              </a:spcBef>
              <a:spcAft>
                <a:spcPts val="0"/>
              </a:spcAft>
              <a:buClr>
                <a:schemeClr val="lt1"/>
              </a:buClr>
              <a:buSzPts val="750"/>
              <a:buNone/>
              <a:defRPr sz="750"/>
            </a:lvl7pPr>
            <a:lvl8pPr marL="3657600" lvl="7" indent="-228600" algn="l">
              <a:lnSpc>
                <a:spcPct val="90000"/>
              </a:lnSpc>
              <a:spcBef>
                <a:spcPts val="375"/>
              </a:spcBef>
              <a:spcAft>
                <a:spcPts val="0"/>
              </a:spcAft>
              <a:buClr>
                <a:schemeClr val="lt1"/>
              </a:buClr>
              <a:buSzPts val="750"/>
              <a:buNone/>
              <a:defRPr sz="750"/>
            </a:lvl8pPr>
            <a:lvl9pPr marL="4114800" lvl="8" indent="-228600" algn="l">
              <a:lnSpc>
                <a:spcPct val="90000"/>
              </a:lnSpc>
              <a:spcBef>
                <a:spcPts val="375"/>
              </a:spcBef>
              <a:spcAft>
                <a:spcPts val="0"/>
              </a:spcAft>
              <a:buClr>
                <a:schemeClr val="lt1"/>
              </a:buClr>
              <a:buSzPts val="750"/>
              <a:buNone/>
              <a:defRPr sz="750"/>
            </a:lvl9pPr>
          </a:lstStyle>
          <a:p>
            <a:endParaRPr/>
          </a:p>
        </p:txBody>
      </p:sp>
      <p:sp>
        <p:nvSpPr>
          <p:cNvPr id="55" name="Google Shape;55;p21"/>
          <p:cNvSpPr txBox="1">
            <a:spLocks noGrp="1"/>
          </p:cNvSpPr>
          <p:nvPr>
            <p:ph type="dt" idx="10"/>
          </p:nvPr>
        </p:nvSpPr>
        <p:spPr>
          <a:xfrm>
            <a:off x="628650" y="4925989"/>
            <a:ext cx="1914368" cy="204692"/>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56" name="Google Shape;56;p21"/>
          <p:cNvSpPr txBox="1">
            <a:spLocks noGrp="1"/>
          </p:cNvSpPr>
          <p:nvPr>
            <p:ph type="ftr" idx="11"/>
          </p:nvPr>
        </p:nvSpPr>
        <p:spPr>
          <a:xfrm>
            <a:off x="628650" y="4885441"/>
            <a:ext cx="4909025" cy="155666"/>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57" name="Google Shape;57;p21"/>
          <p:cNvSpPr txBox="1">
            <a:spLocks noGrp="1"/>
          </p:cNvSpPr>
          <p:nvPr>
            <p:ph type="sldNum" idx="12"/>
          </p:nvPr>
        </p:nvSpPr>
        <p:spPr>
          <a:xfrm>
            <a:off x="0" y="5012500"/>
            <a:ext cx="628650" cy="210906"/>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lt1"/>
                </a:solidFill>
                <a:latin typeface="Calibri"/>
                <a:ea typeface="Calibri"/>
                <a:cs typeface="Calibri"/>
                <a:sym typeface="Calibri"/>
              </a:defRPr>
            </a:lvl1pPr>
            <a:lvl2pPr marL="0" marR="0" lvl="1" indent="0" algn="l" rtl="0">
              <a:spcBef>
                <a:spcPts val="0"/>
              </a:spcBef>
              <a:buNone/>
              <a:defRPr sz="1800">
                <a:solidFill>
                  <a:schemeClr val="lt1"/>
                </a:solidFill>
                <a:latin typeface="Calibri"/>
                <a:ea typeface="Calibri"/>
                <a:cs typeface="Calibri"/>
                <a:sym typeface="Calibri"/>
              </a:defRPr>
            </a:lvl2pPr>
            <a:lvl3pPr marL="0" marR="0" lvl="2" indent="0" algn="l" rtl="0">
              <a:spcBef>
                <a:spcPts val="0"/>
              </a:spcBef>
              <a:buNone/>
              <a:defRPr sz="1800">
                <a:solidFill>
                  <a:schemeClr val="lt1"/>
                </a:solidFill>
                <a:latin typeface="Calibri"/>
                <a:ea typeface="Calibri"/>
                <a:cs typeface="Calibri"/>
                <a:sym typeface="Calibri"/>
              </a:defRPr>
            </a:lvl3pPr>
            <a:lvl4pPr marL="0" marR="0" lvl="3" indent="0" algn="l" rtl="0">
              <a:spcBef>
                <a:spcPts val="0"/>
              </a:spcBef>
              <a:buNone/>
              <a:defRPr sz="1800">
                <a:solidFill>
                  <a:schemeClr val="lt1"/>
                </a:solidFill>
                <a:latin typeface="Calibri"/>
                <a:ea typeface="Calibri"/>
                <a:cs typeface="Calibri"/>
                <a:sym typeface="Calibri"/>
              </a:defRPr>
            </a:lvl4pPr>
            <a:lvl5pPr marL="0" marR="0" lvl="4" indent="0" algn="l" rtl="0">
              <a:spcBef>
                <a:spcPts val="0"/>
              </a:spcBef>
              <a:buNone/>
              <a:defRPr sz="1800">
                <a:solidFill>
                  <a:schemeClr val="lt1"/>
                </a:solidFill>
                <a:latin typeface="Calibri"/>
                <a:ea typeface="Calibri"/>
                <a:cs typeface="Calibri"/>
                <a:sym typeface="Calibri"/>
              </a:defRPr>
            </a:lvl5pPr>
            <a:lvl6pPr marL="0" marR="0" lvl="5" indent="0" algn="l" rtl="0">
              <a:spcBef>
                <a:spcPts val="0"/>
              </a:spcBef>
              <a:buNone/>
              <a:defRPr sz="1800">
                <a:solidFill>
                  <a:schemeClr val="lt1"/>
                </a:solidFill>
                <a:latin typeface="Calibri"/>
                <a:ea typeface="Calibri"/>
                <a:cs typeface="Calibri"/>
                <a:sym typeface="Calibri"/>
              </a:defRPr>
            </a:lvl6pPr>
            <a:lvl7pPr marL="0" marR="0" lvl="6" indent="0" algn="l" rtl="0">
              <a:spcBef>
                <a:spcPts val="0"/>
              </a:spcBef>
              <a:buNone/>
              <a:defRPr sz="1800">
                <a:solidFill>
                  <a:schemeClr val="lt1"/>
                </a:solidFill>
                <a:latin typeface="Calibri"/>
                <a:ea typeface="Calibri"/>
                <a:cs typeface="Calibri"/>
                <a:sym typeface="Calibri"/>
              </a:defRPr>
            </a:lvl7pPr>
            <a:lvl8pPr marL="0" marR="0" lvl="7" indent="0" algn="l" rtl="0">
              <a:spcBef>
                <a:spcPts val="0"/>
              </a:spcBef>
              <a:buNone/>
              <a:defRPr sz="1800">
                <a:solidFill>
                  <a:schemeClr val="lt1"/>
                </a:solidFill>
                <a:latin typeface="Calibri"/>
                <a:ea typeface="Calibri"/>
                <a:cs typeface="Calibri"/>
                <a:sym typeface="Calibri"/>
              </a:defRPr>
            </a:lvl8pPr>
            <a:lvl9pPr marL="0" marR="0" lvl="8" indent="0" algn="l" rtl="0">
              <a:spcBef>
                <a:spcPts val="0"/>
              </a:spcBef>
              <a:buNone/>
              <a:defRPr sz="1800">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8"/>
        <p:cNvGrpSpPr/>
        <p:nvPr/>
      </p:nvGrpSpPr>
      <p:grpSpPr>
        <a:xfrm>
          <a:off x="0" y="0"/>
          <a:ext cx="0" cy="0"/>
          <a:chOff x="0" y="0"/>
          <a:chExt cx="0" cy="0"/>
        </a:xfrm>
      </p:grpSpPr>
      <p:sp>
        <p:nvSpPr>
          <p:cNvPr id="59" name="Google Shape;59;p22"/>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2400"/>
              <a:buFont typeface="Helvetica Neue"/>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2"/>
          <p:cNvSpPr>
            <a:spLocks noGrp="1"/>
          </p:cNvSpPr>
          <p:nvPr>
            <p:ph type="pic" idx="2"/>
          </p:nvPr>
        </p:nvSpPr>
        <p:spPr>
          <a:xfrm>
            <a:off x="3887391" y="740570"/>
            <a:ext cx="4629150" cy="3655219"/>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750"/>
              </a:spcBef>
              <a:spcAft>
                <a:spcPts val="0"/>
              </a:spcAft>
              <a:buClr>
                <a:schemeClr val="lt1"/>
              </a:buClr>
              <a:buSzPts val="2400"/>
              <a:buFont typeface="Arial"/>
              <a:buNone/>
              <a:defRPr sz="2400" b="0" i="0" u="none" strike="noStrike" cap="none">
                <a:solidFill>
                  <a:schemeClr val="lt1"/>
                </a:solidFill>
                <a:latin typeface="Helvetica Neue"/>
                <a:ea typeface="Helvetica Neue"/>
                <a:cs typeface="Helvetica Neue"/>
                <a:sym typeface="Helvetica Neue"/>
              </a:defRPr>
            </a:lvl1pPr>
            <a:lvl2pPr marR="0" lvl="1" algn="l" rtl="0">
              <a:lnSpc>
                <a:spcPct val="90000"/>
              </a:lnSpc>
              <a:spcBef>
                <a:spcPts val="375"/>
              </a:spcBef>
              <a:spcAft>
                <a:spcPts val="0"/>
              </a:spcAft>
              <a:buClr>
                <a:schemeClr val="lt1"/>
              </a:buClr>
              <a:buSzPts val="2100"/>
              <a:buFont typeface="Arial"/>
              <a:buNone/>
              <a:defRPr sz="2100" b="0" i="0" u="none" strike="noStrike" cap="none">
                <a:solidFill>
                  <a:schemeClr val="lt1"/>
                </a:solidFill>
                <a:latin typeface="Helvetica Neue"/>
                <a:ea typeface="Helvetica Neue"/>
                <a:cs typeface="Helvetica Neue"/>
                <a:sym typeface="Helvetica Neue"/>
              </a:defRPr>
            </a:lvl2pPr>
            <a:lvl3pPr marR="0" lvl="2" algn="l" rtl="0">
              <a:lnSpc>
                <a:spcPct val="90000"/>
              </a:lnSpc>
              <a:spcBef>
                <a:spcPts val="375"/>
              </a:spcBef>
              <a:spcAft>
                <a:spcPts val="0"/>
              </a:spcAft>
              <a:buClr>
                <a:schemeClr val="lt1"/>
              </a:buClr>
              <a:buSzPts val="1800"/>
              <a:buFont typeface="Arial"/>
              <a:buNone/>
              <a:defRPr sz="1800" b="0" i="0" u="none" strike="noStrike" cap="none">
                <a:solidFill>
                  <a:schemeClr val="lt1"/>
                </a:solidFill>
                <a:latin typeface="Helvetica Neue"/>
                <a:ea typeface="Helvetica Neue"/>
                <a:cs typeface="Helvetica Neue"/>
                <a:sym typeface="Helvetica Neue"/>
              </a:defRPr>
            </a:lvl3pPr>
            <a:lvl4pPr marR="0" lvl="3" algn="l" rtl="0">
              <a:lnSpc>
                <a:spcPct val="90000"/>
              </a:lnSpc>
              <a:spcBef>
                <a:spcPts val="375"/>
              </a:spcBef>
              <a:spcAft>
                <a:spcPts val="0"/>
              </a:spcAft>
              <a:buClr>
                <a:schemeClr val="lt1"/>
              </a:buClr>
              <a:buSzPts val="1500"/>
              <a:buFont typeface="Arial"/>
              <a:buNone/>
              <a:defRPr sz="1500" b="0" i="0" u="none" strike="noStrike" cap="none">
                <a:solidFill>
                  <a:schemeClr val="lt1"/>
                </a:solidFill>
                <a:latin typeface="Helvetica Neue"/>
                <a:ea typeface="Helvetica Neue"/>
                <a:cs typeface="Helvetica Neue"/>
                <a:sym typeface="Helvetica Neue"/>
              </a:defRPr>
            </a:lvl4pPr>
            <a:lvl5pPr marR="0" lvl="4" algn="l" rtl="0">
              <a:lnSpc>
                <a:spcPct val="90000"/>
              </a:lnSpc>
              <a:spcBef>
                <a:spcPts val="375"/>
              </a:spcBef>
              <a:spcAft>
                <a:spcPts val="0"/>
              </a:spcAft>
              <a:buClr>
                <a:schemeClr val="lt1"/>
              </a:buClr>
              <a:buSzPts val="1500"/>
              <a:buFont typeface="Arial"/>
              <a:buNone/>
              <a:defRPr sz="1500" b="0" i="0" u="none" strike="noStrike" cap="none">
                <a:solidFill>
                  <a:schemeClr val="lt1"/>
                </a:solidFill>
                <a:latin typeface="Helvetica Neue"/>
                <a:ea typeface="Helvetica Neue"/>
                <a:cs typeface="Helvetica Neue"/>
                <a:sym typeface="Helvetica Neue"/>
              </a:defRPr>
            </a:lvl5pPr>
            <a:lvl6pPr marR="0" lvl="5" algn="l" rtl="0">
              <a:lnSpc>
                <a:spcPct val="90000"/>
              </a:lnSpc>
              <a:spcBef>
                <a:spcPts val="375"/>
              </a:spcBef>
              <a:spcAft>
                <a:spcPts val="0"/>
              </a:spcAft>
              <a:buClr>
                <a:schemeClr val="lt1"/>
              </a:buClr>
              <a:buSzPts val="1500"/>
              <a:buFont typeface="Arial"/>
              <a:buNone/>
              <a:defRPr sz="1500" b="0" i="0" u="none" strike="noStrike" cap="none">
                <a:solidFill>
                  <a:schemeClr val="lt1"/>
                </a:solidFill>
                <a:latin typeface="Calibri"/>
                <a:ea typeface="Calibri"/>
                <a:cs typeface="Calibri"/>
                <a:sym typeface="Calibri"/>
              </a:defRPr>
            </a:lvl6pPr>
            <a:lvl7pPr marR="0" lvl="6" algn="l" rtl="0">
              <a:lnSpc>
                <a:spcPct val="90000"/>
              </a:lnSpc>
              <a:spcBef>
                <a:spcPts val="375"/>
              </a:spcBef>
              <a:spcAft>
                <a:spcPts val="0"/>
              </a:spcAft>
              <a:buClr>
                <a:schemeClr val="lt1"/>
              </a:buClr>
              <a:buSzPts val="1500"/>
              <a:buFont typeface="Arial"/>
              <a:buNone/>
              <a:defRPr sz="1500" b="0" i="0" u="none" strike="noStrike" cap="none">
                <a:solidFill>
                  <a:schemeClr val="lt1"/>
                </a:solidFill>
                <a:latin typeface="Calibri"/>
                <a:ea typeface="Calibri"/>
                <a:cs typeface="Calibri"/>
                <a:sym typeface="Calibri"/>
              </a:defRPr>
            </a:lvl7pPr>
            <a:lvl8pPr marR="0" lvl="7" algn="l" rtl="0">
              <a:lnSpc>
                <a:spcPct val="90000"/>
              </a:lnSpc>
              <a:spcBef>
                <a:spcPts val="375"/>
              </a:spcBef>
              <a:spcAft>
                <a:spcPts val="0"/>
              </a:spcAft>
              <a:buClr>
                <a:schemeClr val="lt1"/>
              </a:buClr>
              <a:buSzPts val="1500"/>
              <a:buFont typeface="Arial"/>
              <a:buNone/>
              <a:defRPr sz="1500" b="0" i="0" u="none" strike="noStrike" cap="none">
                <a:solidFill>
                  <a:schemeClr val="lt1"/>
                </a:solidFill>
                <a:latin typeface="Calibri"/>
                <a:ea typeface="Calibri"/>
                <a:cs typeface="Calibri"/>
                <a:sym typeface="Calibri"/>
              </a:defRPr>
            </a:lvl8pPr>
            <a:lvl9pPr marR="0" lvl="8" algn="l" rtl="0">
              <a:lnSpc>
                <a:spcPct val="90000"/>
              </a:lnSpc>
              <a:spcBef>
                <a:spcPts val="375"/>
              </a:spcBef>
              <a:spcAft>
                <a:spcPts val="0"/>
              </a:spcAft>
              <a:buClr>
                <a:schemeClr val="lt1"/>
              </a:buClr>
              <a:buSzPts val="1500"/>
              <a:buFont typeface="Arial"/>
              <a:buNone/>
              <a:defRPr sz="1500" b="0" i="0" u="none" strike="noStrike" cap="none">
                <a:solidFill>
                  <a:schemeClr val="lt1"/>
                </a:solidFill>
                <a:latin typeface="Calibri"/>
                <a:ea typeface="Calibri"/>
                <a:cs typeface="Calibri"/>
                <a:sym typeface="Calibri"/>
              </a:defRPr>
            </a:lvl9pPr>
          </a:lstStyle>
          <a:p>
            <a:endParaRPr/>
          </a:p>
        </p:txBody>
      </p:sp>
      <p:sp>
        <p:nvSpPr>
          <p:cNvPr id="61" name="Google Shape;61;p22"/>
          <p:cNvSpPr txBox="1">
            <a:spLocks noGrp="1"/>
          </p:cNvSpPr>
          <p:nvPr>
            <p:ph type="body" idx="1"/>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lt1"/>
              </a:buClr>
              <a:buSzPts val="1200"/>
              <a:buNone/>
              <a:defRPr sz="1200"/>
            </a:lvl1pPr>
            <a:lvl2pPr marL="914400" lvl="1" indent="-228600" algn="l">
              <a:lnSpc>
                <a:spcPct val="90000"/>
              </a:lnSpc>
              <a:spcBef>
                <a:spcPts val="375"/>
              </a:spcBef>
              <a:spcAft>
                <a:spcPts val="0"/>
              </a:spcAft>
              <a:buClr>
                <a:schemeClr val="lt1"/>
              </a:buClr>
              <a:buSzPts val="1050"/>
              <a:buNone/>
              <a:defRPr sz="1050"/>
            </a:lvl2pPr>
            <a:lvl3pPr marL="1371600" lvl="2" indent="-228600" algn="l">
              <a:lnSpc>
                <a:spcPct val="90000"/>
              </a:lnSpc>
              <a:spcBef>
                <a:spcPts val="375"/>
              </a:spcBef>
              <a:spcAft>
                <a:spcPts val="0"/>
              </a:spcAft>
              <a:buClr>
                <a:schemeClr val="lt1"/>
              </a:buClr>
              <a:buSzPts val="900"/>
              <a:buNone/>
              <a:defRPr sz="900"/>
            </a:lvl3pPr>
            <a:lvl4pPr marL="1828800" lvl="3" indent="-228600" algn="l">
              <a:lnSpc>
                <a:spcPct val="90000"/>
              </a:lnSpc>
              <a:spcBef>
                <a:spcPts val="375"/>
              </a:spcBef>
              <a:spcAft>
                <a:spcPts val="0"/>
              </a:spcAft>
              <a:buClr>
                <a:schemeClr val="lt1"/>
              </a:buClr>
              <a:buSzPts val="750"/>
              <a:buNone/>
              <a:defRPr sz="750"/>
            </a:lvl4pPr>
            <a:lvl5pPr marL="2286000" lvl="4" indent="-228600" algn="l">
              <a:lnSpc>
                <a:spcPct val="90000"/>
              </a:lnSpc>
              <a:spcBef>
                <a:spcPts val="375"/>
              </a:spcBef>
              <a:spcAft>
                <a:spcPts val="0"/>
              </a:spcAft>
              <a:buClr>
                <a:schemeClr val="lt1"/>
              </a:buClr>
              <a:buSzPts val="750"/>
              <a:buNone/>
              <a:defRPr sz="750"/>
            </a:lvl5pPr>
            <a:lvl6pPr marL="2743200" lvl="5" indent="-228600" algn="l">
              <a:lnSpc>
                <a:spcPct val="90000"/>
              </a:lnSpc>
              <a:spcBef>
                <a:spcPts val="375"/>
              </a:spcBef>
              <a:spcAft>
                <a:spcPts val="0"/>
              </a:spcAft>
              <a:buClr>
                <a:schemeClr val="lt1"/>
              </a:buClr>
              <a:buSzPts val="750"/>
              <a:buNone/>
              <a:defRPr sz="750"/>
            </a:lvl6pPr>
            <a:lvl7pPr marL="3200400" lvl="6" indent="-228600" algn="l">
              <a:lnSpc>
                <a:spcPct val="90000"/>
              </a:lnSpc>
              <a:spcBef>
                <a:spcPts val="375"/>
              </a:spcBef>
              <a:spcAft>
                <a:spcPts val="0"/>
              </a:spcAft>
              <a:buClr>
                <a:schemeClr val="lt1"/>
              </a:buClr>
              <a:buSzPts val="750"/>
              <a:buNone/>
              <a:defRPr sz="750"/>
            </a:lvl7pPr>
            <a:lvl8pPr marL="3657600" lvl="7" indent="-228600" algn="l">
              <a:lnSpc>
                <a:spcPct val="90000"/>
              </a:lnSpc>
              <a:spcBef>
                <a:spcPts val="375"/>
              </a:spcBef>
              <a:spcAft>
                <a:spcPts val="0"/>
              </a:spcAft>
              <a:buClr>
                <a:schemeClr val="lt1"/>
              </a:buClr>
              <a:buSzPts val="750"/>
              <a:buNone/>
              <a:defRPr sz="750"/>
            </a:lvl8pPr>
            <a:lvl9pPr marL="4114800" lvl="8" indent="-228600" algn="l">
              <a:lnSpc>
                <a:spcPct val="90000"/>
              </a:lnSpc>
              <a:spcBef>
                <a:spcPts val="375"/>
              </a:spcBef>
              <a:spcAft>
                <a:spcPts val="0"/>
              </a:spcAft>
              <a:buClr>
                <a:schemeClr val="lt1"/>
              </a:buClr>
              <a:buSzPts val="750"/>
              <a:buNone/>
              <a:defRPr sz="750"/>
            </a:lvl9pPr>
          </a:lstStyle>
          <a:p>
            <a:endParaRPr/>
          </a:p>
        </p:txBody>
      </p:sp>
      <p:sp>
        <p:nvSpPr>
          <p:cNvPr id="62" name="Google Shape;62;p22"/>
          <p:cNvSpPr txBox="1">
            <a:spLocks noGrp="1"/>
          </p:cNvSpPr>
          <p:nvPr>
            <p:ph type="dt" idx="10"/>
          </p:nvPr>
        </p:nvSpPr>
        <p:spPr>
          <a:xfrm>
            <a:off x="628650" y="4925989"/>
            <a:ext cx="1914368" cy="204692"/>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63" name="Google Shape;63;p22"/>
          <p:cNvSpPr txBox="1">
            <a:spLocks noGrp="1"/>
          </p:cNvSpPr>
          <p:nvPr>
            <p:ph type="ftr" idx="11"/>
          </p:nvPr>
        </p:nvSpPr>
        <p:spPr>
          <a:xfrm>
            <a:off x="628650" y="4885441"/>
            <a:ext cx="4909025" cy="155666"/>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64" name="Google Shape;64;p22"/>
          <p:cNvSpPr txBox="1">
            <a:spLocks noGrp="1"/>
          </p:cNvSpPr>
          <p:nvPr>
            <p:ph type="sldNum" idx="12"/>
          </p:nvPr>
        </p:nvSpPr>
        <p:spPr>
          <a:xfrm>
            <a:off x="0" y="5012500"/>
            <a:ext cx="628650" cy="210906"/>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lt1"/>
                </a:solidFill>
                <a:latin typeface="Calibri"/>
                <a:ea typeface="Calibri"/>
                <a:cs typeface="Calibri"/>
                <a:sym typeface="Calibri"/>
              </a:defRPr>
            </a:lvl1pPr>
            <a:lvl2pPr marL="0" marR="0" lvl="1" indent="0" algn="l" rtl="0">
              <a:spcBef>
                <a:spcPts val="0"/>
              </a:spcBef>
              <a:buNone/>
              <a:defRPr sz="1800">
                <a:solidFill>
                  <a:schemeClr val="lt1"/>
                </a:solidFill>
                <a:latin typeface="Calibri"/>
                <a:ea typeface="Calibri"/>
                <a:cs typeface="Calibri"/>
                <a:sym typeface="Calibri"/>
              </a:defRPr>
            </a:lvl2pPr>
            <a:lvl3pPr marL="0" marR="0" lvl="2" indent="0" algn="l" rtl="0">
              <a:spcBef>
                <a:spcPts val="0"/>
              </a:spcBef>
              <a:buNone/>
              <a:defRPr sz="1800">
                <a:solidFill>
                  <a:schemeClr val="lt1"/>
                </a:solidFill>
                <a:latin typeface="Calibri"/>
                <a:ea typeface="Calibri"/>
                <a:cs typeface="Calibri"/>
                <a:sym typeface="Calibri"/>
              </a:defRPr>
            </a:lvl3pPr>
            <a:lvl4pPr marL="0" marR="0" lvl="3" indent="0" algn="l" rtl="0">
              <a:spcBef>
                <a:spcPts val="0"/>
              </a:spcBef>
              <a:buNone/>
              <a:defRPr sz="1800">
                <a:solidFill>
                  <a:schemeClr val="lt1"/>
                </a:solidFill>
                <a:latin typeface="Calibri"/>
                <a:ea typeface="Calibri"/>
                <a:cs typeface="Calibri"/>
                <a:sym typeface="Calibri"/>
              </a:defRPr>
            </a:lvl4pPr>
            <a:lvl5pPr marL="0" marR="0" lvl="4" indent="0" algn="l" rtl="0">
              <a:spcBef>
                <a:spcPts val="0"/>
              </a:spcBef>
              <a:buNone/>
              <a:defRPr sz="1800">
                <a:solidFill>
                  <a:schemeClr val="lt1"/>
                </a:solidFill>
                <a:latin typeface="Calibri"/>
                <a:ea typeface="Calibri"/>
                <a:cs typeface="Calibri"/>
                <a:sym typeface="Calibri"/>
              </a:defRPr>
            </a:lvl5pPr>
            <a:lvl6pPr marL="0" marR="0" lvl="5" indent="0" algn="l" rtl="0">
              <a:spcBef>
                <a:spcPts val="0"/>
              </a:spcBef>
              <a:buNone/>
              <a:defRPr sz="1800">
                <a:solidFill>
                  <a:schemeClr val="lt1"/>
                </a:solidFill>
                <a:latin typeface="Calibri"/>
                <a:ea typeface="Calibri"/>
                <a:cs typeface="Calibri"/>
                <a:sym typeface="Calibri"/>
              </a:defRPr>
            </a:lvl6pPr>
            <a:lvl7pPr marL="0" marR="0" lvl="6" indent="0" algn="l" rtl="0">
              <a:spcBef>
                <a:spcPts val="0"/>
              </a:spcBef>
              <a:buNone/>
              <a:defRPr sz="1800">
                <a:solidFill>
                  <a:schemeClr val="lt1"/>
                </a:solidFill>
                <a:latin typeface="Calibri"/>
                <a:ea typeface="Calibri"/>
                <a:cs typeface="Calibri"/>
                <a:sym typeface="Calibri"/>
              </a:defRPr>
            </a:lvl7pPr>
            <a:lvl8pPr marL="0" marR="0" lvl="7" indent="0" algn="l" rtl="0">
              <a:spcBef>
                <a:spcPts val="0"/>
              </a:spcBef>
              <a:buNone/>
              <a:defRPr sz="1800">
                <a:solidFill>
                  <a:schemeClr val="lt1"/>
                </a:solidFill>
                <a:latin typeface="Calibri"/>
                <a:ea typeface="Calibri"/>
                <a:cs typeface="Calibri"/>
                <a:sym typeface="Calibri"/>
              </a:defRPr>
            </a:lvl8pPr>
            <a:lvl9pPr marL="0" marR="0" lvl="8" indent="0" algn="l" rtl="0">
              <a:spcBef>
                <a:spcPts val="0"/>
              </a:spcBef>
              <a:buNone/>
              <a:defRPr sz="1800">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alpha val="0"/>
          </a:schemeClr>
        </a:solidFill>
        <a:effectLst/>
      </p:bgPr>
    </p:bg>
    <p:spTree>
      <p:nvGrpSpPr>
        <p:cNvPr id="1" name="Shape 9"/>
        <p:cNvGrpSpPr/>
        <p:nvPr/>
      </p:nvGrpSpPr>
      <p:grpSpPr>
        <a:xfrm>
          <a:off x="0" y="0"/>
          <a:ext cx="0" cy="0"/>
          <a:chOff x="0" y="0"/>
          <a:chExt cx="0" cy="0"/>
        </a:xfrm>
      </p:grpSpPr>
      <p:sp>
        <p:nvSpPr>
          <p:cNvPr id="10" name="Google Shape;10;p13"/>
          <p:cNvSpPr txBox="1">
            <a:spLocks noGrp="1"/>
          </p:cNvSpPr>
          <p:nvPr>
            <p:ph type="title"/>
          </p:nvPr>
        </p:nvSpPr>
        <p:spPr>
          <a:xfrm>
            <a:off x="628650" y="273845"/>
            <a:ext cx="7886700" cy="9941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3300"/>
              <a:buFont typeface="Helvetica Neue"/>
              <a:buNone/>
              <a:defRPr sz="3300" b="0" i="0" u="none" strike="noStrike" cap="none">
                <a:solidFill>
                  <a:schemeClr val="lt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3"/>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lt1"/>
              </a:buClr>
              <a:buSzPts val="2100"/>
              <a:buFont typeface="Arial"/>
              <a:buChar char="•"/>
              <a:defRPr sz="2100" b="0" i="0" u="none" strike="noStrike" cap="none">
                <a:solidFill>
                  <a:schemeClr val="lt1"/>
                </a:solidFill>
                <a:latin typeface="Helvetica Neue"/>
                <a:ea typeface="Helvetica Neue"/>
                <a:cs typeface="Helvetica Neue"/>
                <a:sym typeface="Helvetica Neue"/>
              </a:defRPr>
            </a:lvl1pPr>
            <a:lvl2pPr marL="914400" marR="0" lvl="1" indent="-342900" algn="l" rtl="0">
              <a:lnSpc>
                <a:spcPct val="90000"/>
              </a:lnSpc>
              <a:spcBef>
                <a:spcPts val="375"/>
              </a:spcBef>
              <a:spcAft>
                <a:spcPts val="0"/>
              </a:spcAft>
              <a:buClr>
                <a:schemeClr val="lt1"/>
              </a:buClr>
              <a:buSzPts val="1800"/>
              <a:buFont typeface="Arial"/>
              <a:buChar char="•"/>
              <a:defRPr sz="1800" b="0" i="0" u="none" strike="noStrike" cap="none">
                <a:solidFill>
                  <a:schemeClr val="lt1"/>
                </a:solidFill>
                <a:latin typeface="Helvetica Neue"/>
                <a:ea typeface="Helvetica Neue"/>
                <a:cs typeface="Helvetica Neue"/>
                <a:sym typeface="Helvetica Neue"/>
              </a:defRPr>
            </a:lvl2pPr>
            <a:lvl3pPr marL="1371600" marR="0" lvl="2" indent="-323850" algn="l" rtl="0">
              <a:lnSpc>
                <a:spcPct val="90000"/>
              </a:lnSpc>
              <a:spcBef>
                <a:spcPts val="375"/>
              </a:spcBef>
              <a:spcAft>
                <a:spcPts val="0"/>
              </a:spcAft>
              <a:buClr>
                <a:schemeClr val="lt1"/>
              </a:buClr>
              <a:buSzPts val="1500"/>
              <a:buFont typeface="Arial"/>
              <a:buChar char="•"/>
              <a:defRPr sz="1500" b="0" i="0" u="none" strike="noStrike" cap="none">
                <a:solidFill>
                  <a:schemeClr val="lt1"/>
                </a:solidFill>
                <a:latin typeface="Helvetica Neue"/>
                <a:ea typeface="Helvetica Neue"/>
                <a:cs typeface="Helvetica Neue"/>
                <a:sym typeface="Helvetica Neue"/>
              </a:defRPr>
            </a:lvl3pPr>
            <a:lvl4pPr marL="1828800" marR="0" lvl="3"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Helvetica Neue"/>
                <a:ea typeface="Helvetica Neue"/>
                <a:cs typeface="Helvetica Neue"/>
                <a:sym typeface="Helvetica Neue"/>
              </a:defRPr>
            </a:lvl4pPr>
            <a:lvl5pPr marL="2286000" marR="0" lvl="4"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Helvetica Neue"/>
                <a:ea typeface="Helvetica Neue"/>
                <a:cs typeface="Helvetica Neue"/>
                <a:sym typeface="Helvetica Neue"/>
              </a:defRPr>
            </a:lvl5pPr>
            <a:lvl6pPr marL="2743200" marR="0" lvl="5"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microsoft.com/office/2007/relationships/hdphoto" Target="../media/hdphoto3.wdp"/><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image" Target="../media/image12.png"/><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wav"/><Relationship Id="rId1" Type="http://schemas.microsoft.com/office/2007/relationships/media" Target="../media/media11.wav"/><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microsoft.com/office/2007/relationships/hdphoto" Target="../media/hdphoto4.wdp"/><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wav"/><Relationship Id="rId1" Type="http://schemas.microsoft.com/office/2007/relationships/media" Target="../media/media13.wav"/><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wav"/><Relationship Id="rId1" Type="http://schemas.microsoft.com/office/2007/relationships/media" Target="../media/media14.wav"/><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wav"/><Relationship Id="rId1" Type="http://schemas.microsoft.com/office/2007/relationships/media" Target="../media/media15.wav"/><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hyperlink" Target="https://machinelearningmastery.com/super-learner-ensemble-in-python/?fbclid=IwAR0_s5RWG0cgZ246qA1doQHdloOL9ICjmJeFgzZRhqTdG65Ri8DSg_995gE" TargetMode="External"/><Relationship Id="rId2" Type="http://schemas.openxmlformats.org/officeDocument/2006/relationships/audio" Target="../media/media16.wav"/><Relationship Id="rId1" Type="http://schemas.microsoft.com/office/2007/relationships/media" Target="../media/media16.wav"/><Relationship Id="rId6" Type="http://schemas.openxmlformats.org/officeDocument/2006/relationships/hyperlink" Target="https://www.kaggle.com/c/microsoft-malware-prediction/overview" TargetMode="External"/><Relationship Id="rId5" Type="http://schemas.openxmlformats.org/officeDocument/2006/relationships/image" Target="../media/image2.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17.wav"/><Relationship Id="rId1" Type="http://schemas.microsoft.com/office/2007/relationships/media" Target="../media/media17.wav"/><Relationship Id="rId6" Type="http://schemas.openxmlformats.org/officeDocument/2006/relationships/image" Target="../media/image14.jpg"/><Relationship Id="rId5" Type="http://schemas.openxmlformats.org/officeDocument/2006/relationships/image" Target="../media/image2.png"/><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microsoft.com/office/2007/relationships/hdphoto" Target="../media/hdphoto1.wdp"/><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10.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notesSlide" Target="../notesSlides/notesSlide8.xml"/><Relationship Id="rId9"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pic>
        <p:nvPicPr>
          <p:cNvPr id="81" name="Google Shape;81;p1"/>
          <p:cNvPicPr preferRelativeResize="0"/>
          <p:nvPr/>
        </p:nvPicPr>
        <p:blipFill rotWithShape="1">
          <a:blip r:embed="rId5">
            <a:alphaModFix/>
          </a:blip>
          <a:srcRect/>
          <a:stretch/>
        </p:blipFill>
        <p:spPr>
          <a:xfrm>
            <a:off x="0" y="0"/>
            <a:ext cx="9138244" cy="5143500"/>
          </a:xfrm>
          <a:prstGeom prst="rect">
            <a:avLst/>
          </a:prstGeom>
          <a:noFill/>
          <a:ln>
            <a:noFill/>
          </a:ln>
        </p:spPr>
      </p:pic>
      <p:sp>
        <p:nvSpPr>
          <p:cNvPr id="82" name="Google Shape;82;p1"/>
          <p:cNvSpPr txBox="1">
            <a:spLocks noGrp="1"/>
          </p:cNvSpPr>
          <p:nvPr>
            <p:ph type="ctrTitle"/>
          </p:nvPr>
        </p:nvSpPr>
        <p:spPr>
          <a:xfrm>
            <a:off x="2033667" y="1333288"/>
            <a:ext cx="6859124" cy="892554"/>
          </a:xfrm>
          <a:prstGeom prst="rect">
            <a:avLst/>
          </a:prstGeom>
          <a:noFill/>
          <a:ln>
            <a:noFill/>
          </a:ln>
        </p:spPr>
        <p:txBody>
          <a:bodyPr spcFirstLastPara="1" wrap="square" lIns="91425" tIns="45700" rIns="91425" bIns="45700" anchor="b" anchorCtr="0">
            <a:noAutofit/>
          </a:bodyPr>
          <a:lstStyle/>
          <a:p>
            <a:pPr marL="0" lvl="0" indent="0" algn="r" rtl="0">
              <a:lnSpc>
                <a:spcPct val="90000"/>
              </a:lnSpc>
              <a:spcBef>
                <a:spcPts val="0"/>
              </a:spcBef>
              <a:spcAft>
                <a:spcPts val="0"/>
              </a:spcAft>
              <a:buClr>
                <a:schemeClr val="lt1"/>
              </a:buClr>
              <a:buSzPts val="2700"/>
              <a:buFont typeface="Helvetica Neue"/>
              <a:buNone/>
            </a:pPr>
            <a:r>
              <a:rPr lang="en-US" sz="2700" b="1" dirty="0">
                <a:latin typeface="Helvetica Neue"/>
                <a:ea typeface="Helvetica Neue"/>
                <a:cs typeface="Helvetica Neue"/>
                <a:sym typeface="Helvetica Neue"/>
              </a:rPr>
              <a:t>Predicting Device Vulnerability via Machine Learning</a:t>
            </a:r>
            <a:endParaRPr dirty="0"/>
          </a:p>
        </p:txBody>
      </p:sp>
      <p:pic>
        <p:nvPicPr>
          <p:cNvPr id="83" name="Google Shape;83;p1"/>
          <p:cNvPicPr preferRelativeResize="0"/>
          <p:nvPr/>
        </p:nvPicPr>
        <p:blipFill rotWithShape="1">
          <a:blip r:embed="rId6">
            <a:alphaModFix/>
          </a:blip>
          <a:srcRect/>
          <a:stretch/>
        </p:blipFill>
        <p:spPr>
          <a:xfrm>
            <a:off x="8464982" y="4431323"/>
            <a:ext cx="527774" cy="712177"/>
          </a:xfrm>
          <a:prstGeom prst="rect">
            <a:avLst/>
          </a:prstGeom>
          <a:noFill/>
          <a:ln>
            <a:noFill/>
          </a:ln>
        </p:spPr>
      </p:pic>
      <p:sp>
        <p:nvSpPr>
          <p:cNvPr id="84" name="Google Shape;84;p1"/>
          <p:cNvSpPr txBox="1"/>
          <p:nvPr/>
        </p:nvSpPr>
        <p:spPr>
          <a:xfrm>
            <a:off x="6163176" y="2358190"/>
            <a:ext cx="2743199" cy="135421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b="0" i="0" u="none" strike="noStrike" cap="none">
                <a:solidFill>
                  <a:schemeClr val="lt1"/>
                </a:solidFill>
                <a:latin typeface="Helvetica Neue"/>
                <a:ea typeface="Helvetica Neue"/>
                <a:cs typeface="Helvetica Neue"/>
                <a:sym typeface="Helvetica Neue"/>
              </a:rPr>
              <a:t>Brandon Gray</a:t>
            </a:r>
            <a:endParaRPr sz="1600" b="0" i="0" u="none" strike="noStrike" cap="none">
              <a:solidFill>
                <a:schemeClr val="lt1"/>
              </a:solidFill>
              <a:latin typeface="Calibri"/>
              <a:ea typeface="Calibri"/>
              <a:cs typeface="Calibri"/>
              <a:sym typeface="Calibri"/>
            </a:endParaRPr>
          </a:p>
          <a:p>
            <a:pPr marL="0" marR="0" lvl="0" indent="0" algn="r" rtl="0">
              <a:spcBef>
                <a:spcPts val="0"/>
              </a:spcBef>
              <a:spcAft>
                <a:spcPts val="0"/>
              </a:spcAft>
              <a:buNone/>
            </a:pPr>
            <a:r>
              <a:rPr lang="en-US" sz="1600" b="0" i="0" u="none" strike="noStrike" cap="none">
                <a:solidFill>
                  <a:schemeClr val="lt1"/>
                </a:solidFill>
                <a:latin typeface="Helvetica Neue"/>
                <a:ea typeface="Helvetica Neue"/>
                <a:cs typeface="Helvetica Neue"/>
                <a:sym typeface="Helvetica Neue"/>
              </a:rPr>
              <a:t>Md Sanzid Bin Hossain</a:t>
            </a:r>
            <a:endParaRPr/>
          </a:p>
          <a:p>
            <a:pPr marL="0" marR="0" lvl="0" indent="0" algn="r" rtl="0">
              <a:spcBef>
                <a:spcPts val="0"/>
              </a:spcBef>
              <a:spcAft>
                <a:spcPts val="0"/>
              </a:spcAft>
              <a:buNone/>
            </a:pPr>
            <a:r>
              <a:rPr lang="en-US" sz="1600" b="0" i="0" u="none" strike="noStrike" cap="none">
                <a:solidFill>
                  <a:schemeClr val="lt1"/>
                </a:solidFill>
                <a:latin typeface="Helvetica Neue"/>
                <a:ea typeface="Helvetica Neue"/>
                <a:cs typeface="Helvetica Neue"/>
                <a:sym typeface="Helvetica Neue"/>
              </a:rPr>
              <a:t>Nabila Shahnaz Khan</a:t>
            </a:r>
            <a:endParaRPr/>
          </a:p>
          <a:p>
            <a:pPr marL="0" marR="0" lvl="0" indent="0" algn="r" rtl="0">
              <a:spcBef>
                <a:spcPts val="0"/>
              </a:spcBef>
              <a:spcAft>
                <a:spcPts val="0"/>
              </a:spcAft>
              <a:buNone/>
            </a:pPr>
            <a:endParaRPr sz="1600" b="0" i="0" u="none" strike="noStrike" cap="none">
              <a:solidFill>
                <a:schemeClr val="lt1"/>
              </a:solidFill>
              <a:latin typeface="Helvetica Neue"/>
              <a:ea typeface="Helvetica Neue"/>
              <a:cs typeface="Helvetica Neue"/>
              <a:sym typeface="Helvetica Neue"/>
            </a:endParaRPr>
          </a:p>
          <a:p>
            <a:pPr marL="0" marR="0" lvl="0" indent="0" algn="r" rtl="0">
              <a:spcBef>
                <a:spcPts val="0"/>
              </a:spcBef>
              <a:spcAft>
                <a:spcPts val="0"/>
              </a:spcAft>
              <a:buNone/>
            </a:pPr>
            <a:r>
              <a:rPr lang="en-US" sz="1600" b="0" i="0" u="none" strike="noStrike" cap="none">
                <a:solidFill>
                  <a:schemeClr val="lt1"/>
                </a:solidFill>
                <a:latin typeface="Helvetica Neue"/>
                <a:ea typeface="Helvetica Neue"/>
                <a:cs typeface="Helvetica Neue"/>
                <a:sym typeface="Helvetica Neue"/>
              </a:rPr>
              <a:t>Project Group 32</a:t>
            </a:r>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8709"/>
    </mc:Choice>
    <mc:Fallback>
      <p:transition spd="slow" advTm="287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gd29229ff07_0_1"/>
          <p:cNvSpPr txBox="1">
            <a:spLocks noGrp="1"/>
          </p:cNvSpPr>
          <p:nvPr>
            <p:ph type="title"/>
          </p:nvPr>
        </p:nvSpPr>
        <p:spPr>
          <a:xfrm>
            <a:off x="0" y="102350"/>
            <a:ext cx="5335800" cy="579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200"/>
              <a:buFont typeface="Helvetica Neue"/>
              <a:buNone/>
            </a:pPr>
            <a:r>
              <a:rPr lang="en-US" sz="2800">
                <a:solidFill>
                  <a:schemeClr val="dk1"/>
                </a:solidFill>
              </a:rPr>
              <a:t>Transforming Skewed Features</a:t>
            </a:r>
            <a:endParaRPr sz="2800"/>
          </a:p>
        </p:txBody>
      </p:sp>
      <p:sp>
        <p:nvSpPr>
          <p:cNvPr id="212" name="Google Shape;212;gd29229ff07_0_1"/>
          <p:cNvSpPr txBox="1">
            <a:spLocks noGrp="1"/>
          </p:cNvSpPr>
          <p:nvPr>
            <p:ph type="body" idx="1"/>
          </p:nvPr>
        </p:nvSpPr>
        <p:spPr>
          <a:xfrm>
            <a:off x="458395" y="681644"/>
            <a:ext cx="8227200" cy="31455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400"/>
              <a:buChar char="•"/>
            </a:pPr>
            <a:r>
              <a:rPr lang="en-US" sz="1400">
                <a:solidFill>
                  <a:schemeClr val="dk1"/>
                </a:solidFill>
              </a:rPr>
              <a:t>Skewness of Numerical Features:</a:t>
            </a:r>
            <a:endParaRPr sz="1400">
              <a:solidFill>
                <a:schemeClr val="dk1"/>
              </a:solidFill>
            </a:endParaRPr>
          </a:p>
        </p:txBody>
      </p:sp>
      <p:sp>
        <p:nvSpPr>
          <p:cNvPr id="213" name="Google Shape;213;gd29229ff07_0_1"/>
          <p:cNvSpPr/>
          <p:nvPr/>
        </p:nvSpPr>
        <p:spPr>
          <a:xfrm>
            <a:off x="0" y="4918509"/>
            <a:ext cx="9144000" cy="225000"/>
          </a:xfrm>
          <a:prstGeom prst="rect">
            <a:avLst/>
          </a:prstGeom>
          <a:solidFill>
            <a:srgbClr val="FFCA2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CA29"/>
              </a:solidFill>
              <a:latin typeface="Calibri"/>
              <a:ea typeface="Calibri"/>
              <a:cs typeface="Calibri"/>
              <a:sym typeface="Calibri"/>
            </a:endParaRPr>
          </a:p>
        </p:txBody>
      </p:sp>
      <p:pic>
        <p:nvPicPr>
          <p:cNvPr id="214" name="Google Shape;214;gd29229ff07_0_1"/>
          <p:cNvPicPr preferRelativeResize="0"/>
          <p:nvPr/>
        </p:nvPicPr>
        <p:blipFill rotWithShape="1">
          <a:blip r:embed="rId5">
            <a:alphaModFix/>
          </a:blip>
          <a:srcRect/>
          <a:stretch/>
        </p:blipFill>
        <p:spPr>
          <a:xfrm>
            <a:off x="8464982" y="4431323"/>
            <a:ext cx="527774" cy="712177"/>
          </a:xfrm>
          <a:prstGeom prst="rect">
            <a:avLst/>
          </a:prstGeom>
          <a:noFill/>
          <a:ln>
            <a:noFill/>
          </a:ln>
        </p:spPr>
      </p:pic>
      <p:sp>
        <p:nvSpPr>
          <p:cNvPr id="215" name="Google Shape;215;gd29229ff07_0_1"/>
          <p:cNvSpPr txBox="1">
            <a:spLocks noGrp="1"/>
          </p:cNvSpPr>
          <p:nvPr>
            <p:ph type="sldNum" idx="12"/>
          </p:nvPr>
        </p:nvSpPr>
        <p:spPr>
          <a:xfrm>
            <a:off x="7415227" y="4918475"/>
            <a:ext cx="891000" cy="225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sz="1400">
                <a:latin typeface="Helvetica Neue"/>
                <a:ea typeface="Helvetica Neue"/>
                <a:cs typeface="Helvetica Neue"/>
                <a:sym typeface="Helvetica Neue"/>
              </a:rPr>
              <a:t>10</a:t>
            </a:fld>
            <a:r>
              <a:rPr lang="en-US" sz="1400" dirty="0">
                <a:latin typeface="Helvetica Neue"/>
                <a:ea typeface="Helvetica Neue"/>
                <a:cs typeface="Helvetica Neue"/>
                <a:sym typeface="Helvetica Neue"/>
              </a:rPr>
              <a:t> / </a:t>
            </a:r>
            <a:r>
              <a:rPr lang="en-US" sz="1400" dirty="0" smtClean="0">
                <a:latin typeface="Helvetica Neue"/>
                <a:ea typeface="Helvetica Neue"/>
                <a:cs typeface="Helvetica Neue"/>
                <a:sym typeface="Helvetica Neue"/>
              </a:rPr>
              <a:t>17</a:t>
            </a:r>
            <a:endParaRPr dirty="0"/>
          </a:p>
        </p:txBody>
      </p:sp>
      <p:graphicFrame>
        <p:nvGraphicFramePr>
          <p:cNvPr id="216" name="Google Shape;216;gd29229ff07_0_1"/>
          <p:cNvGraphicFramePr/>
          <p:nvPr/>
        </p:nvGraphicFramePr>
        <p:xfrm>
          <a:off x="142400" y="1180625"/>
          <a:ext cx="4145525" cy="3346551"/>
        </p:xfrm>
        <a:graphic>
          <a:graphicData uri="http://schemas.openxmlformats.org/drawingml/2006/table">
            <a:tbl>
              <a:tblPr>
                <a:noFill/>
                <a:tableStyleId>{0951D954-633B-416A-AE5D-B907148698EB}</a:tableStyleId>
              </a:tblPr>
              <a:tblGrid>
                <a:gridCol w="2890100"/>
                <a:gridCol w="505625"/>
                <a:gridCol w="749800"/>
              </a:tblGrid>
              <a:tr h="641375">
                <a:tc>
                  <a:txBody>
                    <a:bodyPr/>
                    <a:lstStyle/>
                    <a:p>
                      <a:pPr marL="0" lvl="0" indent="0" algn="ctr" rtl="0">
                        <a:spcBef>
                          <a:spcPts val="0"/>
                        </a:spcBef>
                        <a:spcAft>
                          <a:spcPts val="0"/>
                        </a:spcAft>
                        <a:buNone/>
                      </a:pPr>
                      <a:r>
                        <a:rPr lang="en-US" sz="900" b="1"/>
                        <a:t>Feature</a:t>
                      </a:r>
                      <a:endParaRPr sz="900" b="1"/>
                    </a:p>
                  </a:txBody>
                  <a:tcPr marL="91425" marR="91425" marT="91425" marB="91425" anchor="ctr">
                    <a:solidFill>
                      <a:srgbClr val="E6B8AF"/>
                    </a:solidFill>
                  </a:tcPr>
                </a:tc>
                <a:tc>
                  <a:txBody>
                    <a:bodyPr/>
                    <a:lstStyle/>
                    <a:p>
                      <a:pPr marL="0" lvl="0" indent="0" algn="ctr" rtl="0">
                        <a:spcBef>
                          <a:spcPts val="0"/>
                        </a:spcBef>
                        <a:spcAft>
                          <a:spcPts val="0"/>
                        </a:spcAft>
                        <a:buNone/>
                      </a:pPr>
                      <a:r>
                        <a:rPr lang="en-US" sz="900" b="1"/>
                        <a:t>Skew</a:t>
                      </a:r>
                      <a:endParaRPr sz="900" b="1"/>
                    </a:p>
                  </a:txBody>
                  <a:tcPr marL="91425" marR="91425" marT="91425" marB="91425" anchor="ctr">
                    <a:solidFill>
                      <a:srgbClr val="E6B8AF"/>
                    </a:solidFill>
                  </a:tcPr>
                </a:tc>
                <a:tc>
                  <a:txBody>
                    <a:bodyPr/>
                    <a:lstStyle/>
                    <a:p>
                      <a:pPr marL="0" lvl="0" indent="0" algn="ctr" rtl="0">
                        <a:spcBef>
                          <a:spcPts val="0"/>
                        </a:spcBef>
                        <a:spcAft>
                          <a:spcPts val="0"/>
                        </a:spcAft>
                        <a:buNone/>
                      </a:pPr>
                      <a:r>
                        <a:rPr lang="en-US" sz="900" b="1"/>
                        <a:t>Skew after Log Transform</a:t>
                      </a:r>
                      <a:endParaRPr sz="900" b="1"/>
                    </a:p>
                  </a:txBody>
                  <a:tcPr marL="91425" marR="91425" marT="91425" marB="91425" anchor="ctr">
                    <a:solidFill>
                      <a:srgbClr val="E6B8AF"/>
                    </a:solidFill>
                  </a:tcPr>
                </a:tc>
              </a:tr>
              <a:tr h="396200">
                <a:tc>
                  <a:txBody>
                    <a:bodyPr/>
                    <a:lstStyle/>
                    <a:p>
                      <a:pPr marL="0" lvl="0" indent="0" algn="l" rtl="0">
                        <a:spcBef>
                          <a:spcPts val="0"/>
                        </a:spcBef>
                        <a:spcAft>
                          <a:spcPts val="0"/>
                        </a:spcAft>
                        <a:buClr>
                          <a:schemeClr val="dk1"/>
                        </a:buClr>
                        <a:buSzPts val="1100"/>
                        <a:buFont typeface="Arial"/>
                        <a:buNone/>
                      </a:pPr>
                      <a:r>
                        <a:rPr lang="en-US" sz="900">
                          <a:solidFill>
                            <a:schemeClr val="dk1"/>
                          </a:solidFill>
                        </a:rPr>
                        <a:t>Census_ProcessorCoreCount</a:t>
                      </a:r>
                      <a:endParaRPr sz="900"/>
                    </a:p>
                  </a:txBody>
                  <a:tcPr marL="91425" marR="91425" marT="91425" marB="91425"/>
                </a:tc>
                <a:tc>
                  <a:txBody>
                    <a:bodyPr/>
                    <a:lstStyle/>
                    <a:p>
                      <a:pPr marL="0" lvl="0" indent="0" algn="ctr" rtl="0">
                        <a:spcBef>
                          <a:spcPts val="0"/>
                        </a:spcBef>
                        <a:spcAft>
                          <a:spcPts val="0"/>
                        </a:spcAft>
                        <a:buNone/>
                      </a:pPr>
                      <a:r>
                        <a:rPr lang="en-US" sz="900">
                          <a:solidFill>
                            <a:srgbClr val="FF0000"/>
                          </a:solidFill>
                        </a:rPr>
                        <a:t>4.30</a:t>
                      </a:r>
                      <a:endParaRPr sz="900">
                        <a:solidFill>
                          <a:srgbClr val="FF0000"/>
                        </a:solidFill>
                      </a:endParaRPr>
                    </a:p>
                  </a:txBody>
                  <a:tcPr marL="91425" marR="91425" marT="91425" marB="91425"/>
                </a:tc>
                <a:tc>
                  <a:txBody>
                    <a:bodyPr/>
                    <a:lstStyle/>
                    <a:p>
                      <a:pPr marL="0" lvl="0" indent="0" algn="ctr" rtl="0">
                        <a:spcBef>
                          <a:spcPts val="0"/>
                        </a:spcBef>
                        <a:spcAft>
                          <a:spcPts val="0"/>
                        </a:spcAft>
                        <a:buNone/>
                      </a:pPr>
                      <a:r>
                        <a:rPr lang="en-US" sz="900">
                          <a:solidFill>
                            <a:schemeClr val="dk1"/>
                          </a:solidFill>
                        </a:rPr>
                        <a:t>0.18</a:t>
                      </a:r>
                      <a:endParaRPr sz="900">
                        <a:solidFill>
                          <a:schemeClr val="dk1"/>
                        </a:solidFill>
                      </a:endParaRPr>
                    </a:p>
                  </a:txBody>
                  <a:tcPr marL="91425" marR="91425" marT="91425" marB="91425"/>
                </a:tc>
              </a:tr>
              <a:tr h="381000">
                <a:tc>
                  <a:txBody>
                    <a:bodyPr/>
                    <a:lstStyle/>
                    <a:p>
                      <a:pPr marL="0" lvl="0" indent="0" algn="l" rtl="0">
                        <a:lnSpc>
                          <a:spcPct val="135714"/>
                        </a:lnSpc>
                        <a:spcBef>
                          <a:spcPts val="0"/>
                        </a:spcBef>
                        <a:spcAft>
                          <a:spcPts val="0"/>
                        </a:spcAft>
                        <a:buNone/>
                      </a:pPr>
                      <a:r>
                        <a:rPr lang="en-US" sz="900">
                          <a:solidFill>
                            <a:schemeClr val="dk1"/>
                          </a:solidFill>
                        </a:rPr>
                        <a:t>Census_SystemVolumeTotalCapacity</a:t>
                      </a:r>
                      <a:endParaRPr sz="900">
                        <a:solidFill>
                          <a:schemeClr val="dk1"/>
                        </a:solidFill>
                      </a:endParaRPr>
                    </a:p>
                  </a:txBody>
                  <a:tcPr marL="91425" marR="91425" marT="91425" marB="91425"/>
                </a:tc>
                <a:tc>
                  <a:txBody>
                    <a:bodyPr/>
                    <a:lstStyle/>
                    <a:p>
                      <a:pPr marL="0" lvl="0" indent="0" algn="ctr" rtl="0">
                        <a:spcBef>
                          <a:spcPts val="0"/>
                        </a:spcBef>
                        <a:spcAft>
                          <a:spcPts val="0"/>
                        </a:spcAft>
                        <a:buNone/>
                      </a:pPr>
                      <a:r>
                        <a:rPr lang="en-US" sz="900">
                          <a:solidFill>
                            <a:srgbClr val="38761D"/>
                          </a:solidFill>
                        </a:rPr>
                        <a:t>2.32</a:t>
                      </a:r>
                      <a:endParaRPr sz="900">
                        <a:solidFill>
                          <a:srgbClr val="38761D"/>
                        </a:solidFill>
                      </a:endParaRPr>
                    </a:p>
                  </a:txBody>
                  <a:tcPr marL="91425" marR="91425" marT="91425" marB="91425"/>
                </a:tc>
                <a:tc>
                  <a:txBody>
                    <a:bodyPr/>
                    <a:lstStyle/>
                    <a:p>
                      <a:pPr marL="0" lvl="0" indent="0" algn="ctr" rtl="0">
                        <a:spcBef>
                          <a:spcPts val="0"/>
                        </a:spcBef>
                        <a:spcAft>
                          <a:spcPts val="0"/>
                        </a:spcAft>
                        <a:buNone/>
                      </a:pPr>
                      <a:r>
                        <a:rPr lang="en-US" sz="900">
                          <a:solidFill>
                            <a:schemeClr val="dk1"/>
                          </a:solidFill>
                        </a:rPr>
                        <a:t>-</a:t>
                      </a:r>
                      <a:endParaRPr sz="900">
                        <a:solidFill>
                          <a:schemeClr val="dk1"/>
                        </a:solidFill>
                      </a:endParaRPr>
                    </a:p>
                  </a:txBody>
                  <a:tcPr marL="91425" marR="91425" marT="91425" marB="91425"/>
                </a:tc>
              </a:tr>
              <a:tr h="381000">
                <a:tc>
                  <a:txBody>
                    <a:bodyPr/>
                    <a:lstStyle/>
                    <a:p>
                      <a:pPr marL="0" lvl="0" indent="0" algn="l" rtl="0">
                        <a:lnSpc>
                          <a:spcPct val="135714"/>
                        </a:lnSpc>
                        <a:spcBef>
                          <a:spcPts val="0"/>
                        </a:spcBef>
                        <a:spcAft>
                          <a:spcPts val="0"/>
                        </a:spcAft>
                        <a:buNone/>
                      </a:pPr>
                      <a:r>
                        <a:rPr lang="en-US" sz="900">
                          <a:solidFill>
                            <a:schemeClr val="dk1"/>
                          </a:solidFill>
                        </a:rPr>
                        <a:t>Census_TotalPhysicalRAM</a:t>
                      </a:r>
                      <a:endParaRPr sz="900">
                        <a:solidFill>
                          <a:schemeClr val="dk1"/>
                        </a:solidFill>
                      </a:endParaRPr>
                    </a:p>
                  </a:txBody>
                  <a:tcPr marL="91425" marR="91425" marT="91425" marB="91425"/>
                </a:tc>
                <a:tc>
                  <a:txBody>
                    <a:bodyPr/>
                    <a:lstStyle/>
                    <a:p>
                      <a:pPr marL="0" lvl="0" indent="0" algn="ctr" rtl="0">
                        <a:spcBef>
                          <a:spcPts val="0"/>
                        </a:spcBef>
                        <a:spcAft>
                          <a:spcPts val="0"/>
                        </a:spcAft>
                        <a:buNone/>
                      </a:pPr>
                      <a:r>
                        <a:rPr lang="en-US" sz="900">
                          <a:solidFill>
                            <a:srgbClr val="FF0000"/>
                          </a:solidFill>
                        </a:rPr>
                        <a:t>20.86</a:t>
                      </a:r>
                      <a:endParaRPr sz="900">
                        <a:solidFill>
                          <a:srgbClr val="FF0000"/>
                        </a:solidFill>
                      </a:endParaRPr>
                    </a:p>
                  </a:txBody>
                  <a:tcPr marL="91425" marR="91425" marT="91425" marB="91425"/>
                </a:tc>
                <a:tc>
                  <a:txBody>
                    <a:bodyPr/>
                    <a:lstStyle/>
                    <a:p>
                      <a:pPr marL="0" lvl="0" indent="0" algn="ctr" rtl="0">
                        <a:spcBef>
                          <a:spcPts val="0"/>
                        </a:spcBef>
                        <a:spcAft>
                          <a:spcPts val="0"/>
                        </a:spcAft>
                        <a:buNone/>
                      </a:pPr>
                      <a:r>
                        <a:rPr lang="en-US" sz="900">
                          <a:solidFill>
                            <a:schemeClr val="dk1"/>
                          </a:solidFill>
                        </a:rPr>
                        <a:t>0.39</a:t>
                      </a:r>
                      <a:endParaRPr sz="900">
                        <a:solidFill>
                          <a:schemeClr val="dk1"/>
                        </a:solidFill>
                      </a:endParaRPr>
                    </a:p>
                  </a:txBody>
                  <a:tcPr marL="91425" marR="91425" marT="91425" marB="91425"/>
                </a:tc>
              </a:tr>
              <a:tr h="363400">
                <a:tc>
                  <a:txBody>
                    <a:bodyPr/>
                    <a:lstStyle/>
                    <a:p>
                      <a:pPr marL="0" lvl="0" indent="0" algn="l" rtl="0">
                        <a:lnSpc>
                          <a:spcPct val="135714"/>
                        </a:lnSpc>
                        <a:spcBef>
                          <a:spcPts val="0"/>
                        </a:spcBef>
                        <a:spcAft>
                          <a:spcPts val="0"/>
                        </a:spcAft>
                        <a:buNone/>
                      </a:pPr>
                      <a:r>
                        <a:rPr lang="en-US" sz="900">
                          <a:solidFill>
                            <a:schemeClr val="dk1"/>
                          </a:solidFill>
                        </a:rPr>
                        <a:t>Census_InternalPrimaryDiagonalDisplaySizeInInches</a:t>
                      </a:r>
                      <a:endParaRPr sz="900">
                        <a:solidFill>
                          <a:schemeClr val="dk1"/>
                        </a:solidFill>
                      </a:endParaRPr>
                    </a:p>
                  </a:txBody>
                  <a:tcPr marL="91425" marR="91425" marT="91425" marB="91425"/>
                </a:tc>
                <a:tc>
                  <a:txBody>
                    <a:bodyPr/>
                    <a:lstStyle/>
                    <a:p>
                      <a:pPr marL="0" lvl="0" indent="0" algn="ctr" rtl="0">
                        <a:spcBef>
                          <a:spcPts val="0"/>
                        </a:spcBef>
                        <a:spcAft>
                          <a:spcPts val="0"/>
                        </a:spcAft>
                        <a:buNone/>
                      </a:pPr>
                      <a:r>
                        <a:rPr lang="en-US" sz="900">
                          <a:solidFill>
                            <a:srgbClr val="FF0000"/>
                          </a:solidFill>
                        </a:rPr>
                        <a:t>5.25</a:t>
                      </a:r>
                      <a:endParaRPr sz="900">
                        <a:solidFill>
                          <a:srgbClr val="FF0000"/>
                        </a:solidFill>
                      </a:endParaRPr>
                    </a:p>
                  </a:txBody>
                  <a:tcPr marL="91425" marR="91425" marT="91425" marB="91425"/>
                </a:tc>
                <a:tc>
                  <a:txBody>
                    <a:bodyPr/>
                    <a:lstStyle/>
                    <a:p>
                      <a:pPr marL="0" lvl="0" indent="0" algn="ctr" rtl="0">
                        <a:spcBef>
                          <a:spcPts val="0"/>
                        </a:spcBef>
                        <a:spcAft>
                          <a:spcPts val="0"/>
                        </a:spcAft>
                        <a:buNone/>
                      </a:pPr>
                      <a:r>
                        <a:rPr lang="en-US" sz="900">
                          <a:solidFill>
                            <a:schemeClr val="dk1"/>
                          </a:solidFill>
                        </a:rPr>
                        <a:t>1.71</a:t>
                      </a:r>
                      <a:endParaRPr sz="900">
                        <a:solidFill>
                          <a:schemeClr val="dk1"/>
                        </a:solidFill>
                      </a:endParaRPr>
                    </a:p>
                  </a:txBody>
                  <a:tcPr marL="91425" marR="91425" marT="91425" marB="91425"/>
                </a:tc>
              </a:tr>
              <a:tr h="378175">
                <a:tc>
                  <a:txBody>
                    <a:bodyPr/>
                    <a:lstStyle/>
                    <a:p>
                      <a:pPr marL="0" lvl="0" indent="0" algn="l" rtl="0">
                        <a:lnSpc>
                          <a:spcPct val="135714"/>
                        </a:lnSpc>
                        <a:spcBef>
                          <a:spcPts val="0"/>
                        </a:spcBef>
                        <a:spcAft>
                          <a:spcPts val="0"/>
                        </a:spcAft>
                        <a:buNone/>
                      </a:pPr>
                      <a:r>
                        <a:rPr lang="en-US" sz="900">
                          <a:solidFill>
                            <a:schemeClr val="dk1"/>
                          </a:solidFill>
                        </a:rPr>
                        <a:t>Census_InternalPrimaryDisplayResolutionHorizontal</a:t>
                      </a:r>
                      <a:endParaRPr sz="900">
                        <a:solidFill>
                          <a:schemeClr val="dk1"/>
                        </a:solidFill>
                      </a:endParaRPr>
                    </a:p>
                  </a:txBody>
                  <a:tcPr marL="91425" marR="91425" marT="91425" marB="91425"/>
                </a:tc>
                <a:tc>
                  <a:txBody>
                    <a:bodyPr/>
                    <a:lstStyle/>
                    <a:p>
                      <a:pPr marL="0" lvl="0" indent="0" algn="ctr" rtl="0">
                        <a:spcBef>
                          <a:spcPts val="0"/>
                        </a:spcBef>
                        <a:spcAft>
                          <a:spcPts val="0"/>
                        </a:spcAft>
                        <a:buNone/>
                      </a:pPr>
                      <a:r>
                        <a:rPr lang="en-US" sz="900">
                          <a:solidFill>
                            <a:srgbClr val="FF0000"/>
                          </a:solidFill>
                        </a:rPr>
                        <a:t>2.47</a:t>
                      </a:r>
                      <a:endParaRPr sz="900">
                        <a:solidFill>
                          <a:srgbClr val="FF0000"/>
                        </a:solidFill>
                      </a:endParaRPr>
                    </a:p>
                  </a:txBody>
                  <a:tcPr marL="91425" marR="91425" marT="91425" marB="91425"/>
                </a:tc>
                <a:tc>
                  <a:txBody>
                    <a:bodyPr/>
                    <a:lstStyle/>
                    <a:p>
                      <a:pPr marL="0" lvl="0" indent="0" algn="ctr" rtl="0">
                        <a:spcBef>
                          <a:spcPts val="0"/>
                        </a:spcBef>
                        <a:spcAft>
                          <a:spcPts val="0"/>
                        </a:spcAft>
                        <a:buNone/>
                      </a:pPr>
                      <a:r>
                        <a:rPr lang="en-US" sz="900">
                          <a:solidFill>
                            <a:schemeClr val="dk1"/>
                          </a:solidFill>
                        </a:rPr>
                        <a:t>0.92</a:t>
                      </a:r>
                      <a:endParaRPr sz="900">
                        <a:solidFill>
                          <a:schemeClr val="dk1"/>
                        </a:solidFill>
                      </a:endParaRPr>
                    </a:p>
                  </a:txBody>
                  <a:tcPr marL="91425" marR="91425" marT="91425" marB="91425"/>
                </a:tc>
              </a:tr>
              <a:tr h="348575">
                <a:tc>
                  <a:txBody>
                    <a:bodyPr/>
                    <a:lstStyle/>
                    <a:p>
                      <a:pPr marL="0" lvl="0" indent="0" algn="l" rtl="0">
                        <a:lnSpc>
                          <a:spcPct val="135714"/>
                        </a:lnSpc>
                        <a:spcBef>
                          <a:spcPts val="0"/>
                        </a:spcBef>
                        <a:spcAft>
                          <a:spcPts val="0"/>
                        </a:spcAft>
                        <a:buNone/>
                      </a:pPr>
                      <a:r>
                        <a:rPr lang="en-US" sz="900">
                          <a:solidFill>
                            <a:schemeClr val="dk1"/>
                          </a:solidFill>
                        </a:rPr>
                        <a:t>Census_InternalPrimaryDisplayResolutionVertical</a:t>
                      </a:r>
                      <a:endParaRPr sz="900">
                        <a:solidFill>
                          <a:schemeClr val="dk1"/>
                        </a:solidFill>
                      </a:endParaRPr>
                    </a:p>
                  </a:txBody>
                  <a:tcPr marL="91425" marR="91425" marT="91425" marB="91425"/>
                </a:tc>
                <a:tc>
                  <a:txBody>
                    <a:bodyPr/>
                    <a:lstStyle/>
                    <a:p>
                      <a:pPr marL="0" lvl="0" indent="0" algn="ctr" rtl="0">
                        <a:spcBef>
                          <a:spcPts val="0"/>
                        </a:spcBef>
                        <a:spcAft>
                          <a:spcPts val="0"/>
                        </a:spcAft>
                        <a:buNone/>
                      </a:pPr>
                      <a:r>
                        <a:rPr lang="en-US" sz="900">
                          <a:solidFill>
                            <a:srgbClr val="FF0000"/>
                          </a:solidFill>
                        </a:rPr>
                        <a:t>2.82</a:t>
                      </a:r>
                      <a:endParaRPr sz="900">
                        <a:solidFill>
                          <a:srgbClr val="FF0000"/>
                        </a:solidFill>
                      </a:endParaRPr>
                    </a:p>
                  </a:txBody>
                  <a:tcPr marL="91425" marR="91425" marT="91425" marB="91425"/>
                </a:tc>
                <a:tc>
                  <a:txBody>
                    <a:bodyPr/>
                    <a:lstStyle/>
                    <a:p>
                      <a:pPr marL="0" lvl="0" indent="0" algn="ctr" rtl="0">
                        <a:spcBef>
                          <a:spcPts val="0"/>
                        </a:spcBef>
                        <a:spcAft>
                          <a:spcPts val="0"/>
                        </a:spcAft>
                        <a:buNone/>
                      </a:pPr>
                      <a:r>
                        <a:rPr lang="en-US" sz="900">
                          <a:solidFill>
                            <a:schemeClr val="dk1"/>
                          </a:solidFill>
                        </a:rPr>
                        <a:t>1.53</a:t>
                      </a:r>
                      <a:endParaRPr sz="900">
                        <a:solidFill>
                          <a:schemeClr val="dk1"/>
                        </a:solidFill>
                      </a:endParaRPr>
                    </a:p>
                  </a:txBody>
                  <a:tcPr marL="91425" marR="91425" marT="91425" marB="91425"/>
                </a:tc>
              </a:tr>
              <a:tr h="429975">
                <a:tc>
                  <a:txBody>
                    <a:bodyPr/>
                    <a:lstStyle/>
                    <a:p>
                      <a:pPr marL="0" lvl="0" indent="0" algn="l" rtl="0">
                        <a:lnSpc>
                          <a:spcPct val="135714"/>
                        </a:lnSpc>
                        <a:spcBef>
                          <a:spcPts val="0"/>
                        </a:spcBef>
                        <a:spcAft>
                          <a:spcPts val="0"/>
                        </a:spcAft>
                        <a:buNone/>
                      </a:pPr>
                      <a:r>
                        <a:rPr lang="en-US" sz="900">
                          <a:solidFill>
                            <a:schemeClr val="dk1"/>
                          </a:solidFill>
                        </a:rPr>
                        <a:t>Census_InternalBatteryNumberOfCharges</a:t>
                      </a:r>
                      <a:endParaRPr sz="900">
                        <a:solidFill>
                          <a:schemeClr val="dk1"/>
                        </a:solidFill>
                      </a:endParaRPr>
                    </a:p>
                  </a:txBody>
                  <a:tcPr marL="91425" marR="91425" marT="91425" marB="91425"/>
                </a:tc>
                <a:tc>
                  <a:txBody>
                    <a:bodyPr/>
                    <a:lstStyle/>
                    <a:p>
                      <a:pPr marL="0" lvl="0" indent="0" algn="ctr" rtl="0">
                        <a:spcBef>
                          <a:spcPts val="0"/>
                        </a:spcBef>
                        <a:spcAft>
                          <a:spcPts val="0"/>
                        </a:spcAft>
                        <a:buNone/>
                      </a:pPr>
                      <a:r>
                        <a:rPr lang="en-US" sz="900">
                          <a:solidFill>
                            <a:srgbClr val="38761D"/>
                          </a:solidFill>
                        </a:rPr>
                        <a:t>1.09</a:t>
                      </a:r>
                      <a:endParaRPr sz="900">
                        <a:solidFill>
                          <a:srgbClr val="38761D"/>
                        </a:solidFill>
                      </a:endParaRPr>
                    </a:p>
                  </a:txBody>
                  <a:tcPr marL="91425" marR="91425" marT="91425" marB="91425"/>
                </a:tc>
                <a:tc>
                  <a:txBody>
                    <a:bodyPr/>
                    <a:lstStyle/>
                    <a:p>
                      <a:pPr marL="0" lvl="0" indent="0" algn="ctr" rtl="0">
                        <a:spcBef>
                          <a:spcPts val="0"/>
                        </a:spcBef>
                        <a:spcAft>
                          <a:spcPts val="0"/>
                        </a:spcAft>
                        <a:buNone/>
                      </a:pPr>
                      <a:r>
                        <a:rPr lang="en-US" sz="900">
                          <a:solidFill>
                            <a:schemeClr val="dk1"/>
                          </a:solidFill>
                        </a:rPr>
                        <a:t>-</a:t>
                      </a:r>
                      <a:endParaRPr sz="900">
                        <a:solidFill>
                          <a:schemeClr val="dk1"/>
                        </a:solidFill>
                      </a:endParaRPr>
                    </a:p>
                  </a:txBody>
                  <a:tcPr marL="91425" marR="91425" marT="91425" marB="91425"/>
                </a:tc>
              </a:tr>
            </a:tbl>
          </a:graphicData>
        </a:graphic>
      </p:graphicFrame>
      <p:pic>
        <p:nvPicPr>
          <p:cNvPr id="217" name="Google Shape;217;gd29229ff07_0_1"/>
          <p:cNvPicPr preferRelativeResize="0"/>
          <p:nvPr/>
        </p:nvPicPr>
        <p:blipFill rotWithShape="1">
          <a:blip r:embed="rId6">
            <a:alphaModFix/>
            <a:extLst>
              <a:ext uri="{BEBA8EAE-BF5A-486C-A8C5-ECC9F3942E4B}">
                <a14:imgProps xmlns:a14="http://schemas.microsoft.com/office/drawing/2010/main">
                  <a14:imgLayer r:embed="rId7">
                    <a14:imgEffect>
                      <a14:sharpenSoften amount="50000"/>
                    </a14:imgEffect>
                  </a14:imgLayer>
                </a14:imgProps>
              </a:ext>
            </a:extLst>
          </a:blip>
          <a:srcRect l="32938" r="33796"/>
          <a:stretch/>
        </p:blipFill>
        <p:spPr>
          <a:xfrm>
            <a:off x="6778974" y="102350"/>
            <a:ext cx="2257299" cy="2655550"/>
          </a:xfrm>
          <a:prstGeom prst="rect">
            <a:avLst/>
          </a:prstGeom>
          <a:noFill/>
          <a:ln>
            <a:noFill/>
          </a:ln>
        </p:spPr>
      </p:pic>
      <p:pic>
        <p:nvPicPr>
          <p:cNvPr id="218" name="Google Shape;218;gd29229ff07_0_1"/>
          <p:cNvPicPr preferRelativeResize="0"/>
          <p:nvPr/>
        </p:nvPicPr>
        <p:blipFill rotWithShape="1">
          <a:blip r:embed="rId6">
            <a:alphaModFix/>
            <a:extLst>
              <a:ext uri="{BEBA8EAE-BF5A-486C-A8C5-ECC9F3942E4B}">
                <a14:imgProps xmlns:a14="http://schemas.microsoft.com/office/drawing/2010/main">
                  <a14:imgLayer r:embed="rId7">
                    <a14:imgEffect>
                      <a14:sharpenSoften amount="50000"/>
                    </a14:imgEffect>
                  </a14:imgLayer>
                </a14:imgProps>
              </a:ext>
            </a:extLst>
          </a:blip>
          <a:srcRect l="65800" r="1653" b="1497"/>
          <a:stretch/>
        </p:blipFill>
        <p:spPr>
          <a:xfrm>
            <a:off x="4572000" y="2364200"/>
            <a:ext cx="2106100" cy="2494400"/>
          </a:xfrm>
          <a:prstGeom prst="rect">
            <a:avLst/>
          </a:prstGeom>
          <a:noFill/>
          <a:ln>
            <a:noFill/>
          </a:ln>
        </p:spPr>
      </p:pic>
      <p:sp>
        <p:nvSpPr>
          <p:cNvPr id="219" name="Google Shape;219;gd29229ff07_0_1"/>
          <p:cNvSpPr txBox="1"/>
          <p:nvPr/>
        </p:nvSpPr>
        <p:spPr>
          <a:xfrm>
            <a:off x="4706850" y="1414325"/>
            <a:ext cx="1909800" cy="646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sz="1000" b="1">
                <a:latin typeface="Helvetica Neue"/>
                <a:ea typeface="Helvetica Neue"/>
                <a:cs typeface="Helvetica Neue"/>
                <a:sym typeface="Helvetica Neue"/>
              </a:rPr>
              <a:t>Fig:</a:t>
            </a:r>
            <a:r>
              <a:rPr lang="en-US" sz="1000">
                <a:latin typeface="Helvetica Neue"/>
                <a:ea typeface="Helvetica Neue"/>
                <a:cs typeface="Helvetica Neue"/>
                <a:sym typeface="Helvetica Neue"/>
              </a:rPr>
              <a:t> Skew of feature </a:t>
            </a:r>
            <a:r>
              <a:rPr lang="en-US" sz="1000">
                <a:solidFill>
                  <a:schemeClr val="dk1"/>
                </a:solidFill>
              </a:rPr>
              <a:t>Census_ProcessorCoreCount for HasDetections = 0</a:t>
            </a:r>
            <a:r>
              <a:rPr lang="en-US" sz="1000">
                <a:latin typeface="Helvetica Neue"/>
                <a:ea typeface="Helvetica Neue"/>
                <a:cs typeface="Helvetica Neue"/>
                <a:sym typeface="Helvetica Neue"/>
              </a:rPr>
              <a:t> </a:t>
            </a:r>
            <a:endParaRPr sz="1000">
              <a:latin typeface="Helvetica Neue"/>
              <a:ea typeface="Helvetica Neue"/>
              <a:cs typeface="Helvetica Neue"/>
              <a:sym typeface="Helvetica Neue"/>
            </a:endParaRPr>
          </a:p>
        </p:txBody>
      </p:sp>
      <p:sp>
        <p:nvSpPr>
          <p:cNvPr id="220" name="Google Shape;220;gd29229ff07_0_1"/>
          <p:cNvSpPr txBox="1"/>
          <p:nvPr/>
        </p:nvSpPr>
        <p:spPr>
          <a:xfrm>
            <a:off x="6905825" y="2987675"/>
            <a:ext cx="1909800" cy="646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sz="1000" b="1">
                <a:latin typeface="Helvetica Neue"/>
                <a:ea typeface="Helvetica Neue"/>
                <a:cs typeface="Helvetica Neue"/>
                <a:sym typeface="Helvetica Neue"/>
              </a:rPr>
              <a:t>Fig:</a:t>
            </a:r>
            <a:r>
              <a:rPr lang="en-US" sz="1000">
                <a:latin typeface="Helvetica Neue"/>
                <a:ea typeface="Helvetica Neue"/>
                <a:cs typeface="Helvetica Neue"/>
                <a:sym typeface="Helvetica Neue"/>
              </a:rPr>
              <a:t> Skew of feature </a:t>
            </a:r>
            <a:r>
              <a:rPr lang="en-US" sz="1000">
                <a:solidFill>
                  <a:schemeClr val="dk1"/>
                </a:solidFill>
              </a:rPr>
              <a:t>Census_ProcessorCoreCount for HasDetections = 1</a:t>
            </a:r>
            <a:r>
              <a:rPr lang="en-US" sz="1000">
                <a:latin typeface="Helvetica Neue"/>
                <a:ea typeface="Helvetica Neue"/>
                <a:cs typeface="Helvetica Neue"/>
                <a:sym typeface="Helvetica Neue"/>
              </a:rPr>
              <a:t> </a:t>
            </a:r>
            <a:endParaRPr sz="1000">
              <a:latin typeface="Helvetica Neue"/>
              <a:ea typeface="Helvetica Neue"/>
              <a:cs typeface="Helvetica Neue"/>
              <a:sym typeface="Helvetica Neue"/>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7762"/>
    </mc:Choice>
    <mc:Fallback>
      <p:transition spd="slow" advTm="277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gd29229ff07_0_39"/>
          <p:cNvSpPr txBox="1">
            <a:spLocks noGrp="1"/>
          </p:cNvSpPr>
          <p:nvPr>
            <p:ph type="title"/>
          </p:nvPr>
        </p:nvSpPr>
        <p:spPr>
          <a:xfrm>
            <a:off x="2179973" y="279225"/>
            <a:ext cx="4704900" cy="381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1600"/>
              <a:buFont typeface="Helvetica Neue"/>
              <a:buNone/>
            </a:pPr>
            <a:r>
              <a:rPr lang="en-US" sz="1800">
                <a:solidFill>
                  <a:schemeClr val="dk1"/>
                </a:solidFill>
                <a:latin typeface="Helvetica Neue"/>
                <a:ea typeface="Helvetica Neue"/>
                <a:cs typeface="Helvetica Neue"/>
                <a:sym typeface="Helvetica Neue"/>
              </a:rPr>
              <a:t>Result Analysis </a:t>
            </a:r>
            <a:r>
              <a:rPr lang="en-US" sz="1800">
                <a:solidFill>
                  <a:schemeClr val="dk1"/>
                </a:solidFill>
              </a:rPr>
              <a:t>After Skew Transformation</a:t>
            </a:r>
            <a:endParaRPr sz="1800">
              <a:solidFill>
                <a:schemeClr val="dk1"/>
              </a:solidFill>
              <a:latin typeface="Helvetica Neue"/>
              <a:ea typeface="Helvetica Neue"/>
              <a:cs typeface="Helvetica Neue"/>
              <a:sym typeface="Helvetica Neue"/>
            </a:endParaRPr>
          </a:p>
        </p:txBody>
      </p:sp>
      <p:sp>
        <p:nvSpPr>
          <p:cNvPr id="226" name="Google Shape;226;gd29229ff07_0_39"/>
          <p:cNvSpPr/>
          <p:nvPr/>
        </p:nvSpPr>
        <p:spPr>
          <a:xfrm>
            <a:off x="0" y="4918509"/>
            <a:ext cx="9144000" cy="225000"/>
          </a:xfrm>
          <a:prstGeom prst="rect">
            <a:avLst/>
          </a:prstGeom>
          <a:solidFill>
            <a:srgbClr val="FFCA2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CA29"/>
              </a:solidFill>
              <a:latin typeface="Calibri"/>
              <a:ea typeface="Calibri"/>
              <a:cs typeface="Calibri"/>
              <a:sym typeface="Calibri"/>
            </a:endParaRPr>
          </a:p>
        </p:txBody>
      </p:sp>
      <p:pic>
        <p:nvPicPr>
          <p:cNvPr id="227" name="Google Shape;227;gd29229ff07_0_39"/>
          <p:cNvPicPr preferRelativeResize="0"/>
          <p:nvPr/>
        </p:nvPicPr>
        <p:blipFill rotWithShape="1">
          <a:blip r:embed="rId5">
            <a:alphaModFix/>
          </a:blip>
          <a:srcRect/>
          <a:stretch/>
        </p:blipFill>
        <p:spPr>
          <a:xfrm>
            <a:off x="8464982" y="4431323"/>
            <a:ext cx="527774" cy="712177"/>
          </a:xfrm>
          <a:prstGeom prst="rect">
            <a:avLst/>
          </a:prstGeom>
          <a:noFill/>
          <a:ln>
            <a:noFill/>
          </a:ln>
        </p:spPr>
      </p:pic>
      <p:sp>
        <p:nvSpPr>
          <p:cNvPr id="228" name="Google Shape;228;gd29229ff07_0_39"/>
          <p:cNvSpPr txBox="1">
            <a:spLocks noGrp="1"/>
          </p:cNvSpPr>
          <p:nvPr>
            <p:ph type="sldNum" idx="12"/>
          </p:nvPr>
        </p:nvSpPr>
        <p:spPr>
          <a:xfrm>
            <a:off x="7447350" y="4918475"/>
            <a:ext cx="858900" cy="225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sz="1400">
                <a:latin typeface="Helvetica Neue"/>
                <a:ea typeface="Helvetica Neue"/>
                <a:cs typeface="Helvetica Neue"/>
                <a:sym typeface="Helvetica Neue"/>
              </a:rPr>
              <a:t>11</a:t>
            </a:fld>
            <a:r>
              <a:rPr lang="en-US" sz="1400" dirty="0">
                <a:latin typeface="Helvetica Neue"/>
                <a:ea typeface="Helvetica Neue"/>
                <a:cs typeface="Helvetica Neue"/>
                <a:sym typeface="Helvetica Neue"/>
              </a:rPr>
              <a:t> / </a:t>
            </a:r>
            <a:r>
              <a:rPr lang="en-US" sz="1400" dirty="0" smtClean="0">
                <a:latin typeface="Helvetica Neue"/>
                <a:ea typeface="Helvetica Neue"/>
                <a:cs typeface="Helvetica Neue"/>
                <a:sym typeface="Helvetica Neue"/>
              </a:rPr>
              <a:t>17</a:t>
            </a:r>
            <a:endParaRPr dirty="0"/>
          </a:p>
        </p:txBody>
      </p:sp>
      <p:graphicFrame>
        <p:nvGraphicFramePr>
          <p:cNvPr id="229" name="Google Shape;229;gd29229ff07_0_39"/>
          <p:cNvGraphicFramePr/>
          <p:nvPr/>
        </p:nvGraphicFramePr>
        <p:xfrm>
          <a:off x="984500" y="1098127"/>
          <a:ext cx="6882200" cy="2651800"/>
        </p:xfrm>
        <a:graphic>
          <a:graphicData uri="http://schemas.openxmlformats.org/drawingml/2006/table">
            <a:tbl>
              <a:tblPr firstRow="1" bandRow="1">
                <a:noFill/>
                <a:tableStyleId>{8E559493-09D1-4843-AEBD-01326F992144}</a:tableStyleId>
              </a:tblPr>
              <a:tblGrid>
                <a:gridCol w="1176775"/>
                <a:gridCol w="1176775"/>
                <a:gridCol w="1362925"/>
                <a:gridCol w="840925"/>
                <a:gridCol w="816475"/>
                <a:gridCol w="771675"/>
                <a:gridCol w="736650"/>
              </a:tblGrid>
              <a:tr h="457200">
                <a:tc>
                  <a:txBody>
                    <a:bodyPr/>
                    <a:lstStyle/>
                    <a:p>
                      <a:pPr marL="0" marR="0" lvl="0" indent="0" algn="l" rtl="0">
                        <a:spcBef>
                          <a:spcPts val="0"/>
                        </a:spcBef>
                        <a:spcAft>
                          <a:spcPts val="0"/>
                        </a:spcAft>
                        <a:buNone/>
                      </a:pPr>
                      <a:endParaRPr sz="1200"/>
                    </a:p>
                  </a:txBody>
                  <a:tcPr marL="91450" marR="91450" marT="45725" marB="45725"/>
                </a:tc>
                <a:tc>
                  <a:txBody>
                    <a:bodyPr/>
                    <a:lstStyle/>
                    <a:p>
                      <a:pPr marL="0" marR="0" lvl="0" indent="0" algn="l" rtl="0">
                        <a:spcBef>
                          <a:spcPts val="0"/>
                        </a:spcBef>
                        <a:spcAft>
                          <a:spcPts val="0"/>
                        </a:spcAft>
                        <a:buNone/>
                      </a:pPr>
                      <a:r>
                        <a:rPr lang="en-US" sz="1200"/>
                        <a:t>Feature Set</a:t>
                      </a:r>
                      <a:endParaRPr sz="1200"/>
                    </a:p>
                  </a:txBody>
                  <a:tcPr marL="91450" marR="91450" marT="45725" marB="45725"/>
                </a:tc>
                <a:tc>
                  <a:txBody>
                    <a:bodyPr/>
                    <a:lstStyle/>
                    <a:p>
                      <a:pPr marL="0" marR="0" lvl="0" indent="0" algn="l" rtl="0">
                        <a:spcBef>
                          <a:spcPts val="0"/>
                        </a:spcBef>
                        <a:spcAft>
                          <a:spcPts val="0"/>
                        </a:spcAft>
                        <a:buNone/>
                      </a:pPr>
                      <a:r>
                        <a:rPr lang="en-US" sz="1200"/>
                        <a:t>Model </a:t>
                      </a:r>
                      <a:endParaRPr sz="1200"/>
                    </a:p>
                  </a:txBody>
                  <a:tcPr marL="91450" marR="91450" marT="45725" marB="45725"/>
                </a:tc>
                <a:tc>
                  <a:txBody>
                    <a:bodyPr/>
                    <a:lstStyle/>
                    <a:p>
                      <a:pPr marL="0" marR="0" lvl="0" indent="0" algn="l" rtl="0">
                        <a:spcBef>
                          <a:spcPts val="0"/>
                        </a:spcBef>
                        <a:spcAft>
                          <a:spcPts val="0"/>
                        </a:spcAft>
                        <a:buNone/>
                      </a:pPr>
                      <a:r>
                        <a:rPr lang="en-US" sz="1200"/>
                        <a:t>Accuracy</a:t>
                      </a:r>
                      <a:endParaRPr sz="1200"/>
                    </a:p>
                  </a:txBody>
                  <a:tcPr marL="91450" marR="91450" marT="45725" marB="45725"/>
                </a:tc>
                <a:tc>
                  <a:txBody>
                    <a:bodyPr/>
                    <a:lstStyle/>
                    <a:p>
                      <a:pPr marL="0" marR="0" lvl="0" indent="0" algn="l" rtl="0">
                        <a:spcBef>
                          <a:spcPts val="0"/>
                        </a:spcBef>
                        <a:spcAft>
                          <a:spcPts val="0"/>
                        </a:spcAft>
                        <a:buNone/>
                      </a:pPr>
                      <a:r>
                        <a:rPr lang="en-US" sz="1200"/>
                        <a:t>Precision</a:t>
                      </a:r>
                      <a:endParaRPr sz="1200"/>
                    </a:p>
                  </a:txBody>
                  <a:tcPr marL="91450" marR="91450" marT="45725" marB="45725"/>
                </a:tc>
                <a:tc>
                  <a:txBody>
                    <a:bodyPr/>
                    <a:lstStyle/>
                    <a:p>
                      <a:pPr marL="0" marR="0" lvl="0" indent="0" algn="l" rtl="0">
                        <a:spcBef>
                          <a:spcPts val="0"/>
                        </a:spcBef>
                        <a:spcAft>
                          <a:spcPts val="0"/>
                        </a:spcAft>
                        <a:buNone/>
                      </a:pPr>
                      <a:r>
                        <a:rPr lang="en-US" sz="1200"/>
                        <a:t>Recall</a:t>
                      </a:r>
                      <a:endParaRPr sz="1200"/>
                    </a:p>
                  </a:txBody>
                  <a:tcPr marL="91450" marR="91450" marT="45725" marB="45725"/>
                </a:tc>
                <a:tc>
                  <a:txBody>
                    <a:bodyPr/>
                    <a:lstStyle/>
                    <a:p>
                      <a:pPr marL="0" lvl="0" indent="0" algn="l" rtl="0">
                        <a:spcBef>
                          <a:spcPts val="0"/>
                        </a:spcBef>
                        <a:spcAft>
                          <a:spcPts val="0"/>
                        </a:spcAft>
                        <a:buClr>
                          <a:schemeClr val="dk1"/>
                        </a:buClr>
                        <a:buFont typeface="Arial"/>
                        <a:buNone/>
                      </a:pPr>
                      <a:r>
                        <a:rPr lang="en-US" sz="1200"/>
                        <a:t>F1-Score</a:t>
                      </a:r>
                      <a:endParaRPr sz="1200"/>
                    </a:p>
                  </a:txBody>
                  <a:tcPr marL="91450" marR="91450" marT="45725" marB="45725"/>
                </a:tc>
              </a:tr>
              <a:tr h="274325">
                <a:tc rowSpan="4">
                  <a:txBody>
                    <a:bodyPr/>
                    <a:lstStyle/>
                    <a:p>
                      <a:pPr marL="0" marR="0" lvl="0" indent="0" algn="ctr" rtl="0">
                        <a:spcBef>
                          <a:spcPts val="0"/>
                        </a:spcBef>
                        <a:spcAft>
                          <a:spcPts val="0"/>
                        </a:spcAft>
                        <a:buNone/>
                      </a:pPr>
                      <a:r>
                        <a:rPr lang="en-US" sz="1200"/>
                        <a:t>With Skew Transform</a:t>
                      </a:r>
                      <a:endParaRPr sz="1200"/>
                    </a:p>
                  </a:txBody>
                  <a:tcPr marL="91450" marR="91450" marT="45725" marB="45725" anchor="ctr">
                    <a:lnB w="12700" cap="flat" cmpd="sng">
                      <a:solidFill>
                        <a:schemeClr val="lt1"/>
                      </a:solidFill>
                      <a:prstDash val="solid"/>
                      <a:round/>
                      <a:headEnd type="none" w="sm" len="sm"/>
                      <a:tailEnd type="none" w="sm" len="sm"/>
                    </a:lnB>
                  </a:tcPr>
                </a:tc>
                <a:tc rowSpan="2">
                  <a:txBody>
                    <a:bodyPr/>
                    <a:lstStyle/>
                    <a:p>
                      <a:pPr marL="0" marR="0" lvl="0" indent="0" algn="ctr" rtl="0">
                        <a:spcBef>
                          <a:spcPts val="0"/>
                        </a:spcBef>
                        <a:spcAft>
                          <a:spcPts val="0"/>
                        </a:spcAft>
                        <a:buNone/>
                      </a:pPr>
                      <a:r>
                        <a:rPr lang="en-US" sz="1200"/>
                        <a:t>67 Feature set</a:t>
                      </a:r>
                      <a:endParaRPr sz="1200"/>
                    </a:p>
                  </a:txBody>
                  <a:tcPr marL="91450" marR="91450" marT="45725" marB="45725" anchor="ctr"/>
                </a:tc>
                <a:tc>
                  <a:txBody>
                    <a:bodyPr/>
                    <a:lstStyle/>
                    <a:p>
                      <a:pPr marL="0" marR="0" lvl="0" indent="0" algn="ctr" rtl="0">
                        <a:spcBef>
                          <a:spcPts val="0"/>
                        </a:spcBef>
                        <a:spcAft>
                          <a:spcPts val="0"/>
                        </a:spcAft>
                        <a:buNone/>
                      </a:pPr>
                      <a:r>
                        <a:rPr lang="en-US" sz="1200"/>
                        <a:t>LGBM Classifier</a:t>
                      </a:r>
                      <a:endParaRPr sz="1200"/>
                    </a:p>
                  </a:txBody>
                  <a:tcPr marL="91450" marR="91450" marT="45725" marB="45725" anchor="ctr"/>
                </a:tc>
                <a:tc>
                  <a:txBody>
                    <a:bodyPr/>
                    <a:lstStyle/>
                    <a:p>
                      <a:pPr marL="0" marR="0" lvl="0" indent="0" algn="ctr" rtl="0">
                        <a:spcBef>
                          <a:spcPts val="0"/>
                        </a:spcBef>
                        <a:spcAft>
                          <a:spcPts val="0"/>
                        </a:spcAft>
                        <a:buNone/>
                      </a:pPr>
                      <a:r>
                        <a:rPr lang="en-US" sz="1200"/>
                        <a:t>0.6452</a:t>
                      </a:r>
                      <a:endParaRPr sz="1200"/>
                    </a:p>
                  </a:txBody>
                  <a:tcPr marL="91450" marR="91450" marT="45725" marB="45725" anchor="ctr"/>
                </a:tc>
                <a:tc>
                  <a:txBody>
                    <a:bodyPr/>
                    <a:lstStyle/>
                    <a:p>
                      <a:pPr marL="0" marR="0" lvl="0" indent="0" algn="ctr" rtl="0">
                        <a:spcBef>
                          <a:spcPts val="0"/>
                        </a:spcBef>
                        <a:spcAft>
                          <a:spcPts val="0"/>
                        </a:spcAft>
                        <a:buNone/>
                      </a:pPr>
                      <a:r>
                        <a:rPr lang="en-US" sz="1200"/>
                        <a:t>0.6475</a:t>
                      </a:r>
                      <a:endParaRPr sz="1200"/>
                    </a:p>
                  </a:txBody>
                  <a:tcPr marL="91450" marR="91450" marT="45725" marB="45725" anchor="ctr"/>
                </a:tc>
                <a:tc>
                  <a:txBody>
                    <a:bodyPr/>
                    <a:lstStyle/>
                    <a:p>
                      <a:pPr marL="0" marR="0" lvl="0" indent="0" algn="ctr" rtl="0">
                        <a:spcBef>
                          <a:spcPts val="0"/>
                        </a:spcBef>
                        <a:spcAft>
                          <a:spcPts val="0"/>
                        </a:spcAft>
                        <a:buNone/>
                      </a:pPr>
                      <a:r>
                        <a:rPr lang="en-US" sz="1200"/>
                        <a:t>0.6452</a:t>
                      </a:r>
                      <a:endParaRPr sz="1200"/>
                    </a:p>
                  </a:txBody>
                  <a:tcPr marL="91450" marR="91450" marT="45725" marB="45725" anchor="ctr"/>
                </a:tc>
                <a:tc>
                  <a:txBody>
                    <a:bodyPr/>
                    <a:lstStyle/>
                    <a:p>
                      <a:pPr marL="0" marR="0" lvl="0" indent="0" algn="ctr" rtl="0">
                        <a:spcBef>
                          <a:spcPts val="0"/>
                        </a:spcBef>
                        <a:spcAft>
                          <a:spcPts val="0"/>
                        </a:spcAft>
                        <a:buNone/>
                      </a:pPr>
                      <a:r>
                        <a:rPr lang="en-US" sz="1200"/>
                        <a:t>0.6437</a:t>
                      </a:r>
                      <a:endParaRPr sz="1200"/>
                    </a:p>
                  </a:txBody>
                  <a:tcPr marL="91450" marR="91450" marT="45725" marB="45725" anchor="ctr"/>
                </a:tc>
              </a:tr>
              <a:tr h="457200">
                <a:tc vMerge="1">
                  <a:txBody>
                    <a:bodyPr/>
                    <a:lstStyle/>
                    <a:p>
                      <a:endParaRPr lang="en-US"/>
                    </a:p>
                  </a:txBody>
                  <a:tcPr/>
                </a:tc>
                <a:tc vMerge="1">
                  <a:txBody>
                    <a:bodyPr/>
                    <a:lstStyle/>
                    <a:p>
                      <a:endParaRPr lang="en-US"/>
                    </a:p>
                  </a:txBody>
                  <a:tcPr/>
                </a:tc>
                <a:tc>
                  <a:txBody>
                    <a:bodyPr/>
                    <a:lstStyle/>
                    <a:p>
                      <a:pPr marL="0" marR="0" lvl="0" indent="0" algn="ctr" rtl="0">
                        <a:spcBef>
                          <a:spcPts val="0"/>
                        </a:spcBef>
                        <a:spcAft>
                          <a:spcPts val="0"/>
                        </a:spcAft>
                        <a:buNone/>
                      </a:pPr>
                      <a:r>
                        <a:rPr lang="en-US" sz="1200"/>
                        <a:t>CatBoost Classifier</a:t>
                      </a:r>
                      <a:endParaRPr sz="1200"/>
                    </a:p>
                  </a:txBody>
                  <a:tcPr marL="91450" marR="91450" marT="45725" marB="45725" anchor="ctr"/>
                </a:tc>
                <a:tc>
                  <a:txBody>
                    <a:bodyPr/>
                    <a:lstStyle/>
                    <a:p>
                      <a:pPr marL="0" marR="0" lvl="0" indent="0" algn="ctr" rtl="0">
                        <a:spcBef>
                          <a:spcPts val="0"/>
                        </a:spcBef>
                        <a:spcAft>
                          <a:spcPts val="0"/>
                        </a:spcAft>
                        <a:buNone/>
                      </a:pPr>
                      <a:r>
                        <a:rPr lang="en-US" sz="1200"/>
                        <a:t>0.6258</a:t>
                      </a:r>
                      <a:endParaRPr sz="1200"/>
                    </a:p>
                  </a:txBody>
                  <a:tcPr marL="91450" marR="91450" marT="45725" marB="45725" anchor="ctr"/>
                </a:tc>
                <a:tc>
                  <a:txBody>
                    <a:bodyPr/>
                    <a:lstStyle/>
                    <a:p>
                      <a:pPr marL="0" marR="0" lvl="0" indent="0" algn="ctr" rtl="0">
                        <a:spcBef>
                          <a:spcPts val="0"/>
                        </a:spcBef>
                        <a:spcAft>
                          <a:spcPts val="0"/>
                        </a:spcAft>
                        <a:buNone/>
                      </a:pPr>
                      <a:r>
                        <a:rPr lang="en-US" sz="1200"/>
                        <a:t>0.6523</a:t>
                      </a:r>
                      <a:endParaRPr sz="1200"/>
                    </a:p>
                  </a:txBody>
                  <a:tcPr marL="91450" marR="91450" marT="45725" marB="45725" anchor="ctr"/>
                </a:tc>
                <a:tc>
                  <a:txBody>
                    <a:bodyPr/>
                    <a:lstStyle/>
                    <a:p>
                      <a:pPr marL="0" marR="0" lvl="0" indent="0" algn="ctr" rtl="0">
                        <a:spcBef>
                          <a:spcPts val="0"/>
                        </a:spcBef>
                        <a:spcAft>
                          <a:spcPts val="0"/>
                        </a:spcAft>
                        <a:buNone/>
                      </a:pPr>
                      <a:r>
                        <a:rPr lang="en-US" sz="1200"/>
                        <a:t>0.6258</a:t>
                      </a:r>
                      <a:endParaRPr sz="1200"/>
                    </a:p>
                  </a:txBody>
                  <a:tcPr marL="91450" marR="91450" marT="45725" marB="45725" anchor="ctr"/>
                </a:tc>
                <a:tc>
                  <a:txBody>
                    <a:bodyPr/>
                    <a:lstStyle/>
                    <a:p>
                      <a:pPr marL="0" marR="0" lvl="0" indent="0" algn="ctr" rtl="0">
                        <a:spcBef>
                          <a:spcPts val="0"/>
                        </a:spcBef>
                        <a:spcAft>
                          <a:spcPts val="0"/>
                        </a:spcAft>
                        <a:buNone/>
                      </a:pPr>
                      <a:r>
                        <a:rPr lang="en-US" sz="1200"/>
                        <a:t>0.6085</a:t>
                      </a:r>
                      <a:endParaRPr sz="1200"/>
                    </a:p>
                  </a:txBody>
                  <a:tcPr marL="91450" marR="91450" marT="45725" marB="45725" anchor="ctr"/>
                </a:tc>
              </a:tr>
              <a:tr h="274325">
                <a:tc vMerge="1">
                  <a:txBody>
                    <a:bodyPr/>
                    <a:lstStyle/>
                    <a:p>
                      <a:endParaRPr lang="en-US"/>
                    </a:p>
                  </a:txBody>
                  <a:tcPr/>
                </a:tc>
                <a:tc rowSpan="2">
                  <a:txBody>
                    <a:bodyPr/>
                    <a:lstStyle/>
                    <a:p>
                      <a:pPr marL="0" marR="0" lvl="0" indent="0" algn="ctr" rtl="0">
                        <a:lnSpc>
                          <a:spcPct val="100000"/>
                        </a:lnSpc>
                        <a:spcBef>
                          <a:spcPts val="0"/>
                        </a:spcBef>
                        <a:spcAft>
                          <a:spcPts val="0"/>
                        </a:spcAft>
                        <a:buClr>
                          <a:schemeClr val="lt1"/>
                        </a:buClr>
                        <a:buSzPts val="900"/>
                        <a:buFont typeface="Calibri"/>
                        <a:buNone/>
                      </a:pPr>
                      <a:r>
                        <a:rPr lang="en-US" sz="1200"/>
                        <a:t>Top 57 Feature set</a:t>
                      </a:r>
                      <a:endParaRPr sz="1200"/>
                    </a:p>
                  </a:txBody>
                  <a:tcPr marL="91450" marR="91450" marT="45725" marB="45725" anchor="ctr">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t>LGBM Classifier</a:t>
                      </a:r>
                      <a:endParaRPr sz="1200"/>
                    </a:p>
                  </a:txBody>
                  <a:tcPr marL="91450" marR="91450" marT="45725" marB="45725" anchor="ctr"/>
                </a:tc>
                <a:tc>
                  <a:txBody>
                    <a:bodyPr/>
                    <a:lstStyle/>
                    <a:p>
                      <a:pPr marL="0" marR="0" lvl="0" indent="0" algn="ctr" rtl="0">
                        <a:spcBef>
                          <a:spcPts val="0"/>
                        </a:spcBef>
                        <a:spcAft>
                          <a:spcPts val="0"/>
                        </a:spcAft>
                        <a:buNone/>
                      </a:pPr>
                      <a:r>
                        <a:rPr lang="en-US" sz="1200"/>
                        <a:t>0.6397</a:t>
                      </a:r>
                      <a:endParaRPr sz="1200"/>
                    </a:p>
                  </a:txBody>
                  <a:tcPr marL="91450" marR="91450" marT="45725" marB="45725" anchor="ctr"/>
                </a:tc>
                <a:tc>
                  <a:txBody>
                    <a:bodyPr/>
                    <a:lstStyle/>
                    <a:p>
                      <a:pPr marL="0" marR="0" lvl="0" indent="0" algn="ctr" rtl="0">
                        <a:spcBef>
                          <a:spcPts val="0"/>
                        </a:spcBef>
                        <a:spcAft>
                          <a:spcPts val="0"/>
                        </a:spcAft>
                        <a:buNone/>
                      </a:pPr>
                      <a:r>
                        <a:rPr lang="en-US" sz="1200"/>
                        <a:t>0.6474</a:t>
                      </a:r>
                      <a:endParaRPr sz="1200"/>
                    </a:p>
                  </a:txBody>
                  <a:tcPr marL="91450" marR="91450" marT="45725" marB="45725" anchor="ctr"/>
                </a:tc>
                <a:tc>
                  <a:txBody>
                    <a:bodyPr/>
                    <a:lstStyle/>
                    <a:p>
                      <a:pPr marL="0" marR="0" lvl="0" indent="0" algn="ctr" rtl="0">
                        <a:spcBef>
                          <a:spcPts val="0"/>
                        </a:spcBef>
                        <a:spcAft>
                          <a:spcPts val="0"/>
                        </a:spcAft>
                        <a:buNone/>
                      </a:pPr>
                      <a:r>
                        <a:rPr lang="en-US" sz="1200"/>
                        <a:t>0.6397</a:t>
                      </a:r>
                      <a:endParaRPr sz="1200"/>
                    </a:p>
                  </a:txBody>
                  <a:tcPr marL="91450" marR="91450" marT="45725" marB="45725" anchor="ctr"/>
                </a:tc>
                <a:tc>
                  <a:txBody>
                    <a:bodyPr/>
                    <a:lstStyle/>
                    <a:p>
                      <a:pPr marL="0" marR="0" lvl="0" indent="0" algn="ctr" rtl="0">
                        <a:spcBef>
                          <a:spcPts val="0"/>
                        </a:spcBef>
                        <a:spcAft>
                          <a:spcPts val="0"/>
                        </a:spcAft>
                        <a:buNone/>
                      </a:pPr>
                      <a:r>
                        <a:rPr lang="en-US" sz="1200"/>
                        <a:t>0.6349</a:t>
                      </a:r>
                      <a:endParaRPr sz="1200"/>
                    </a:p>
                  </a:txBody>
                  <a:tcPr marL="91450" marR="91450" marT="45725" marB="45725" anchor="ctr"/>
                </a:tc>
              </a:tr>
              <a:tr h="457200">
                <a:tc vMerge="1">
                  <a:txBody>
                    <a:bodyPr/>
                    <a:lstStyle/>
                    <a:p>
                      <a:endParaRPr lang="en-US"/>
                    </a:p>
                  </a:txBody>
                  <a:tcPr/>
                </a:tc>
                <a:tc vMerge="1">
                  <a:txBody>
                    <a:bodyPr/>
                    <a:lstStyle/>
                    <a:p>
                      <a:endParaRPr lang="en-US"/>
                    </a:p>
                  </a:txBody>
                  <a:tcPr/>
                </a:tc>
                <a:tc>
                  <a:txBody>
                    <a:bodyPr/>
                    <a:lstStyle/>
                    <a:p>
                      <a:pPr marL="0" marR="0" lvl="0" indent="0" algn="ctr" rtl="0">
                        <a:spcBef>
                          <a:spcPts val="0"/>
                        </a:spcBef>
                        <a:spcAft>
                          <a:spcPts val="0"/>
                        </a:spcAft>
                        <a:buNone/>
                      </a:pPr>
                      <a:r>
                        <a:rPr lang="en-US" sz="1200"/>
                        <a:t>CatBoost Classifier</a:t>
                      </a:r>
                      <a:endParaRPr sz="1200"/>
                    </a:p>
                  </a:txBody>
                  <a:tcPr marL="91450" marR="91450" marT="45725" marB="45725" anchor="ctr">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t>0.6224</a:t>
                      </a:r>
                      <a:endParaRPr sz="1200"/>
                    </a:p>
                  </a:txBody>
                  <a:tcPr marL="91450" marR="91450" marT="45725" marB="45725" anchor="ctr">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t>0.6466</a:t>
                      </a:r>
                      <a:endParaRPr sz="1200"/>
                    </a:p>
                  </a:txBody>
                  <a:tcPr marL="91450" marR="91450" marT="45725" marB="45725" anchor="ctr">
                    <a:lnB w="127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t>0.6224</a:t>
                      </a:r>
                      <a:endParaRPr sz="1200"/>
                    </a:p>
                  </a:txBody>
                  <a:tcPr marL="91450" marR="91450" marT="45725" marB="45725" anchor="ctr">
                    <a:lnB w="127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Font typeface="Arial"/>
                        <a:buNone/>
                      </a:pPr>
                      <a:r>
                        <a:rPr lang="en-US" sz="1200"/>
                        <a:t>0.6061</a:t>
                      </a:r>
                      <a:endParaRPr sz="1200"/>
                    </a:p>
                  </a:txBody>
                  <a:tcPr marL="91450" marR="91450" marT="45725" marB="45725" anchor="ctr">
                    <a:lnB w="12700" cap="flat" cmpd="sng">
                      <a:solidFill>
                        <a:schemeClr val="lt1"/>
                      </a:solidFill>
                      <a:prstDash val="solid"/>
                      <a:round/>
                      <a:headEnd type="none" w="sm" len="sm"/>
                      <a:tailEnd type="none" w="sm" len="sm"/>
                    </a:lnB>
                  </a:tcPr>
                </a:tc>
              </a:tr>
              <a:tr h="274325">
                <a:tc rowSpan="2">
                  <a:txBody>
                    <a:bodyPr/>
                    <a:lstStyle/>
                    <a:p>
                      <a:pPr marL="0" lvl="0" indent="0" algn="ctr" rtl="0">
                        <a:spcBef>
                          <a:spcPts val="0"/>
                        </a:spcBef>
                        <a:spcAft>
                          <a:spcPts val="0"/>
                        </a:spcAft>
                        <a:buClr>
                          <a:schemeClr val="dk1"/>
                        </a:buClr>
                        <a:buSzPts val="1100"/>
                        <a:buFont typeface="Arial"/>
                        <a:buNone/>
                      </a:pPr>
                      <a:r>
                        <a:rPr lang="en-US" sz="1200"/>
                        <a:t>Without Skew Transform</a:t>
                      </a:r>
                      <a:endParaRPr sz="1200"/>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rowSpan="2">
                  <a:txBody>
                    <a:bodyPr/>
                    <a:lstStyle/>
                    <a:p>
                      <a:pPr marL="0" marR="0" lvl="0" indent="0" algn="ctr" rtl="0">
                        <a:lnSpc>
                          <a:spcPct val="100000"/>
                        </a:lnSpc>
                        <a:spcBef>
                          <a:spcPts val="0"/>
                        </a:spcBef>
                        <a:spcAft>
                          <a:spcPts val="0"/>
                        </a:spcAft>
                        <a:buClr>
                          <a:schemeClr val="lt1"/>
                        </a:buClr>
                        <a:buSzPts val="900"/>
                        <a:buFont typeface="Calibri"/>
                        <a:buNone/>
                      </a:pPr>
                      <a:r>
                        <a:rPr lang="en-US" sz="1200"/>
                        <a:t>Top 57 Feature set</a:t>
                      </a:r>
                      <a:endParaRPr sz="1200"/>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t>LGBM Classifier</a:t>
                      </a:r>
                      <a:endParaRPr sz="1200"/>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b="1"/>
                        <a:t>0.67193</a:t>
                      </a:r>
                      <a:endParaRPr sz="1200" b="1"/>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b="1"/>
                        <a:t>0.6736</a:t>
                      </a:r>
                      <a:endParaRPr sz="1200" b="1"/>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b="1"/>
                        <a:t>0.6719 </a:t>
                      </a:r>
                      <a:endParaRPr sz="1200" b="1"/>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b="1"/>
                        <a:t>0.6719</a:t>
                      </a:r>
                      <a:endParaRPr sz="1200" b="1"/>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r>
              <a:tr h="457200">
                <a:tc vMerge="1">
                  <a:txBody>
                    <a:bodyPr/>
                    <a:lstStyle/>
                    <a:p>
                      <a:endParaRPr lang="en-US"/>
                    </a:p>
                  </a:txBody>
                  <a:tcPr/>
                </a:tc>
                <a:tc vMerge="1">
                  <a:txBody>
                    <a:bodyPr/>
                    <a:lstStyle/>
                    <a:p>
                      <a:endParaRPr lang="en-US"/>
                    </a:p>
                  </a:txBody>
                  <a:tcPr/>
                </a:tc>
                <a:tc>
                  <a:txBody>
                    <a:bodyPr/>
                    <a:lstStyle/>
                    <a:p>
                      <a:pPr marL="0" marR="0" lvl="0" indent="0" algn="ctr" rtl="0">
                        <a:spcBef>
                          <a:spcPts val="0"/>
                        </a:spcBef>
                        <a:spcAft>
                          <a:spcPts val="0"/>
                        </a:spcAft>
                        <a:buNone/>
                      </a:pPr>
                      <a:r>
                        <a:rPr lang="en-US" sz="1200"/>
                        <a:t>Cat Boost Classifier</a:t>
                      </a:r>
                      <a:endParaRPr sz="1200"/>
                    </a:p>
                  </a:txBody>
                  <a:tcPr marL="91450" marR="91450" marT="45725" marB="45725" anchor="ctr">
                    <a:lnL w="381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b="1"/>
                        <a:t>0.67563</a:t>
                      </a:r>
                      <a:endParaRPr sz="1200" b="1"/>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b="1"/>
                        <a:t>0.6771</a:t>
                      </a:r>
                      <a:endParaRPr sz="1200" b="1"/>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b="1"/>
                        <a:t>0.6756</a:t>
                      </a:r>
                      <a:endParaRPr sz="1200" b="1"/>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200" b="1"/>
                        <a:t>0.6757</a:t>
                      </a:r>
                      <a:endParaRPr sz="1200" b="1"/>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r>
            </a:tbl>
          </a:graphicData>
        </a:graphic>
      </p:graphicFrame>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4218"/>
    </mc:Choice>
    <mc:Fallback>
      <p:transition spd="slow" advTm="342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gd2d90d86ec_0_54"/>
          <p:cNvSpPr txBox="1">
            <a:spLocks noGrp="1"/>
          </p:cNvSpPr>
          <p:nvPr>
            <p:ph type="title"/>
          </p:nvPr>
        </p:nvSpPr>
        <p:spPr>
          <a:xfrm>
            <a:off x="2219548" y="158300"/>
            <a:ext cx="4704900" cy="381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1600"/>
              <a:buFont typeface="Helvetica Neue"/>
              <a:buNone/>
            </a:pPr>
            <a:r>
              <a:rPr lang="en-US" sz="1800">
                <a:solidFill>
                  <a:schemeClr val="dk1"/>
                </a:solidFill>
              </a:rPr>
              <a:t>Feature Correlation Analysis</a:t>
            </a:r>
            <a:endParaRPr sz="1800">
              <a:solidFill>
                <a:schemeClr val="dk1"/>
              </a:solidFill>
              <a:latin typeface="Helvetica Neue"/>
              <a:ea typeface="Helvetica Neue"/>
              <a:cs typeface="Helvetica Neue"/>
              <a:sym typeface="Helvetica Neue"/>
            </a:endParaRPr>
          </a:p>
        </p:txBody>
      </p:sp>
      <p:sp>
        <p:nvSpPr>
          <p:cNvPr id="235" name="Google Shape;235;gd2d90d86ec_0_54"/>
          <p:cNvSpPr/>
          <p:nvPr/>
        </p:nvSpPr>
        <p:spPr>
          <a:xfrm>
            <a:off x="0" y="4918509"/>
            <a:ext cx="9144000" cy="225000"/>
          </a:xfrm>
          <a:prstGeom prst="rect">
            <a:avLst/>
          </a:prstGeom>
          <a:solidFill>
            <a:srgbClr val="FFCA2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CA29"/>
              </a:solidFill>
              <a:latin typeface="Calibri"/>
              <a:ea typeface="Calibri"/>
              <a:cs typeface="Calibri"/>
              <a:sym typeface="Calibri"/>
            </a:endParaRPr>
          </a:p>
        </p:txBody>
      </p:sp>
      <p:pic>
        <p:nvPicPr>
          <p:cNvPr id="236" name="Google Shape;236;gd2d90d86ec_0_54"/>
          <p:cNvPicPr preferRelativeResize="0"/>
          <p:nvPr/>
        </p:nvPicPr>
        <p:blipFill rotWithShape="1">
          <a:blip r:embed="rId5">
            <a:alphaModFix/>
          </a:blip>
          <a:srcRect/>
          <a:stretch/>
        </p:blipFill>
        <p:spPr>
          <a:xfrm>
            <a:off x="8464982" y="4431323"/>
            <a:ext cx="527774" cy="712177"/>
          </a:xfrm>
          <a:prstGeom prst="rect">
            <a:avLst/>
          </a:prstGeom>
          <a:noFill/>
          <a:ln>
            <a:noFill/>
          </a:ln>
        </p:spPr>
      </p:pic>
      <p:sp>
        <p:nvSpPr>
          <p:cNvPr id="237" name="Google Shape;237;gd2d90d86ec_0_54"/>
          <p:cNvSpPr txBox="1">
            <a:spLocks noGrp="1"/>
          </p:cNvSpPr>
          <p:nvPr>
            <p:ph type="sldNum" idx="12"/>
          </p:nvPr>
        </p:nvSpPr>
        <p:spPr>
          <a:xfrm>
            <a:off x="7447350" y="4918475"/>
            <a:ext cx="858900" cy="225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sz="1400">
                <a:latin typeface="Helvetica Neue"/>
                <a:ea typeface="Helvetica Neue"/>
                <a:cs typeface="Helvetica Neue"/>
                <a:sym typeface="Helvetica Neue"/>
              </a:rPr>
              <a:t>12</a:t>
            </a:fld>
            <a:r>
              <a:rPr lang="en-US" sz="1400" dirty="0">
                <a:latin typeface="Helvetica Neue"/>
                <a:ea typeface="Helvetica Neue"/>
                <a:cs typeface="Helvetica Neue"/>
                <a:sym typeface="Helvetica Neue"/>
              </a:rPr>
              <a:t> / </a:t>
            </a:r>
            <a:r>
              <a:rPr lang="en-US" sz="1400" dirty="0" smtClean="0">
                <a:latin typeface="Helvetica Neue"/>
                <a:ea typeface="Helvetica Neue"/>
                <a:cs typeface="Helvetica Neue"/>
                <a:sym typeface="Helvetica Neue"/>
              </a:rPr>
              <a:t>17</a:t>
            </a:r>
            <a:endParaRPr dirty="0"/>
          </a:p>
        </p:txBody>
      </p:sp>
      <p:pic>
        <p:nvPicPr>
          <p:cNvPr id="238" name="Google Shape;238;gd2d90d86ec_0_54"/>
          <p:cNvPicPr preferRelativeResize="0"/>
          <p:nvPr/>
        </p:nvPicPr>
        <p:blipFill>
          <a:blip r:embed="rId6">
            <a:alphaModFix/>
            <a:extLst>
              <a:ext uri="{BEBA8EAE-BF5A-486C-A8C5-ECC9F3942E4B}">
                <a14:imgProps xmlns:a14="http://schemas.microsoft.com/office/drawing/2010/main">
                  <a14:imgLayer r:embed="rId7">
                    <a14:imgEffect>
                      <a14:sharpenSoften amount="25000"/>
                    </a14:imgEffect>
                  </a14:imgLayer>
                </a14:imgProps>
              </a:ext>
            </a:extLst>
          </a:blip>
          <a:stretch>
            <a:fillRect/>
          </a:stretch>
        </p:blipFill>
        <p:spPr>
          <a:xfrm>
            <a:off x="151400" y="958350"/>
            <a:ext cx="8154854" cy="3025188"/>
          </a:xfrm>
          <a:prstGeom prst="rect">
            <a:avLst/>
          </a:prstGeom>
          <a:noFill/>
          <a:ln>
            <a:noFill/>
          </a:ln>
        </p:spPr>
      </p:pic>
      <p:sp>
        <p:nvSpPr>
          <p:cNvPr id="239" name="Google Shape;239;gd2d90d86ec_0_54"/>
          <p:cNvSpPr txBox="1"/>
          <p:nvPr/>
        </p:nvSpPr>
        <p:spPr>
          <a:xfrm>
            <a:off x="4047025" y="4046424"/>
            <a:ext cx="3361800" cy="3849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100"/>
              <a:buFont typeface="Calibri"/>
              <a:buNone/>
            </a:pPr>
            <a:r>
              <a:rPr lang="en-US" sz="1300" b="1" i="0" u="none" strike="noStrike" cap="none">
                <a:solidFill>
                  <a:schemeClr val="dk2"/>
                </a:solidFill>
                <a:latin typeface="Calibri"/>
                <a:ea typeface="Calibri"/>
                <a:cs typeface="Calibri"/>
                <a:sym typeface="Calibri"/>
              </a:rPr>
              <a:t>Figure: </a:t>
            </a:r>
            <a:r>
              <a:rPr lang="en-US" sz="1300" b="1">
                <a:solidFill>
                  <a:schemeClr val="dk2"/>
                </a:solidFill>
                <a:latin typeface="Calibri"/>
                <a:ea typeface="Calibri"/>
                <a:cs typeface="Calibri"/>
                <a:sym typeface="Calibri"/>
              </a:rPr>
              <a:t>Feature Correlation Heatmap</a:t>
            </a:r>
            <a:endParaRPr sz="1300" b="1" i="0" u="none" strike="noStrike" cap="none">
              <a:solidFill>
                <a:schemeClr val="lt1"/>
              </a:solidFill>
              <a:latin typeface="Calibri"/>
              <a:ea typeface="Calibri"/>
              <a:cs typeface="Calibri"/>
              <a:sym typeface="Calibri"/>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303"/>
    </mc:Choice>
    <mc:Fallback>
      <p:transition spd="slow" advTm="243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10"/>
          <p:cNvSpPr txBox="1">
            <a:spLocks noGrp="1"/>
          </p:cNvSpPr>
          <p:nvPr>
            <p:ph type="title"/>
          </p:nvPr>
        </p:nvSpPr>
        <p:spPr>
          <a:xfrm>
            <a:off x="495050" y="149204"/>
            <a:ext cx="7848300" cy="4011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Helvetica Neue"/>
              <a:buNone/>
            </a:pPr>
            <a:r>
              <a:rPr lang="en-US" sz="3200">
                <a:solidFill>
                  <a:schemeClr val="dk1"/>
                </a:solidFill>
                <a:latin typeface="Helvetica Neue"/>
                <a:ea typeface="Helvetica Neue"/>
                <a:cs typeface="Helvetica Neue"/>
                <a:sym typeface="Helvetica Neue"/>
              </a:rPr>
              <a:t>Result Analysis and Improvement </a:t>
            </a:r>
            <a:endParaRPr sz="3200">
              <a:solidFill>
                <a:schemeClr val="dk1"/>
              </a:solidFill>
              <a:latin typeface="Helvetica Neue"/>
              <a:ea typeface="Helvetica Neue"/>
              <a:cs typeface="Helvetica Neue"/>
              <a:sym typeface="Helvetica Neue"/>
            </a:endParaRPr>
          </a:p>
        </p:txBody>
      </p:sp>
      <p:sp>
        <p:nvSpPr>
          <p:cNvPr id="245" name="Google Shape;245;p10"/>
          <p:cNvSpPr/>
          <p:nvPr/>
        </p:nvSpPr>
        <p:spPr>
          <a:xfrm>
            <a:off x="0" y="4918509"/>
            <a:ext cx="9144000" cy="224991"/>
          </a:xfrm>
          <a:prstGeom prst="rect">
            <a:avLst/>
          </a:prstGeom>
          <a:solidFill>
            <a:srgbClr val="FFCA2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CA29"/>
              </a:solidFill>
              <a:latin typeface="Calibri"/>
              <a:ea typeface="Calibri"/>
              <a:cs typeface="Calibri"/>
              <a:sym typeface="Calibri"/>
            </a:endParaRPr>
          </a:p>
        </p:txBody>
      </p:sp>
      <p:pic>
        <p:nvPicPr>
          <p:cNvPr id="246" name="Google Shape;246;p10"/>
          <p:cNvPicPr preferRelativeResize="0"/>
          <p:nvPr/>
        </p:nvPicPr>
        <p:blipFill rotWithShape="1">
          <a:blip r:embed="rId5">
            <a:alphaModFix/>
          </a:blip>
          <a:srcRect/>
          <a:stretch/>
        </p:blipFill>
        <p:spPr>
          <a:xfrm>
            <a:off x="8464982" y="4431323"/>
            <a:ext cx="527774" cy="712177"/>
          </a:xfrm>
          <a:prstGeom prst="rect">
            <a:avLst/>
          </a:prstGeom>
          <a:noFill/>
          <a:ln>
            <a:noFill/>
          </a:ln>
        </p:spPr>
      </p:pic>
      <p:sp>
        <p:nvSpPr>
          <p:cNvPr id="247" name="Google Shape;247;p10"/>
          <p:cNvSpPr txBox="1">
            <a:spLocks noGrp="1"/>
          </p:cNvSpPr>
          <p:nvPr>
            <p:ph type="sldNum" idx="12"/>
          </p:nvPr>
        </p:nvSpPr>
        <p:spPr>
          <a:xfrm>
            <a:off x="7435450" y="4918475"/>
            <a:ext cx="794700" cy="225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sz="1400">
                <a:latin typeface="Helvetica Neue"/>
                <a:ea typeface="Helvetica Neue"/>
                <a:cs typeface="Helvetica Neue"/>
                <a:sym typeface="Helvetica Neue"/>
              </a:rPr>
              <a:t>13</a:t>
            </a:fld>
            <a:r>
              <a:rPr lang="en-US" sz="1400" dirty="0">
                <a:latin typeface="Helvetica Neue"/>
                <a:ea typeface="Helvetica Neue"/>
                <a:cs typeface="Helvetica Neue"/>
                <a:sym typeface="Helvetica Neue"/>
              </a:rPr>
              <a:t> / </a:t>
            </a:r>
            <a:r>
              <a:rPr lang="en-US" sz="1400" dirty="0" smtClean="0">
                <a:latin typeface="Helvetica Neue"/>
                <a:ea typeface="Helvetica Neue"/>
                <a:cs typeface="Helvetica Neue"/>
                <a:sym typeface="Helvetica Neue"/>
              </a:rPr>
              <a:t>17</a:t>
            </a:r>
            <a:endParaRPr dirty="0"/>
          </a:p>
        </p:txBody>
      </p:sp>
      <p:graphicFrame>
        <p:nvGraphicFramePr>
          <p:cNvPr id="248" name="Google Shape;248;p10"/>
          <p:cNvGraphicFramePr/>
          <p:nvPr/>
        </p:nvGraphicFramePr>
        <p:xfrm>
          <a:off x="1532374" y="815660"/>
          <a:ext cx="6181975" cy="3657700"/>
        </p:xfrm>
        <a:graphic>
          <a:graphicData uri="http://schemas.openxmlformats.org/drawingml/2006/table">
            <a:tbl>
              <a:tblPr firstRow="1" bandRow="1">
                <a:noFill/>
                <a:tableStyleId>{8E559493-09D1-4843-AEBD-01326F992144}</a:tableStyleId>
              </a:tblPr>
              <a:tblGrid>
                <a:gridCol w="1198425"/>
                <a:gridCol w="382900"/>
                <a:gridCol w="1646650"/>
                <a:gridCol w="827375"/>
                <a:gridCol w="722950"/>
                <a:gridCol w="617925"/>
                <a:gridCol w="785750"/>
              </a:tblGrid>
              <a:tr h="235725">
                <a:tc>
                  <a:txBody>
                    <a:bodyPr/>
                    <a:lstStyle/>
                    <a:p>
                      <a:pPr marL="0" marR="0" lvl="0" indent="0" algn="l" rtl="0">
                        <a:spcBef>
                          <a:spcPts val="0"/>
                        </a:spcBef>
                        <a:spcAft>
                          <a:spcPts val="0"/>
                        </a:spcAft>
                        <a:buNone/>
                      </a:pPr>
                      <a:r>
                        <a:rPr lang="en-US" sz="1200" dirty="0"/>
                        <a:t>Feature Set</a:t>
                      </a:r>
                      <a:endParaRPr sz="1200" dirty="0"/>
                    </a:p>
                  </a:txBody>
                  <a:tcPr marL="91450" marR="91450" marT="45725" marB="45725"/>
                </a:tc>
                <a:tc>
                  <a:txBody>
                    <a:bodyPr/>
                    <a:lstStyle/>
                    <a:p>
                      <a:pPr marL="0" marR="0" lvl="0" indent="0" algn="l" rtl="0">
                        <a:spcBef>
                          <a:spcPts val="0"/>
                        </a:spcBef>
                        <a:spcAft>
                          <a:spcPts val="0"/>
                        </a:spcAft>
                        <a:buNone/>
                      </a:pPr>
                      <a:r>
                        <a:rPr lang="en-US" sz="1200"/>
                        <a:t>No</a:t>
                      </a:r>
                      <a:endParaRPr sz="1200"/>
                    </a:p>
                  </a:txBody>
                  <a:tcPr marL="91450" marR="91450" marT="45725" marB="45725"/>
                </a:tc>
                <a:tc>
                  <a:txBody>
                    <a:bodyPr/>
                    <a:lstStyle/>
                    <a:p>
                      <a:pPr marL="0" marR="0" lvl="0" indent="0" algn="l" rtl="0">
                        <a:spcBef>
                          <a:spcPts val="0"/>
                        </a:spcBef>
                        <a:spcAft>
                          <a:spcPts val="0"/>
                        </a:spcAft>
                        <a:buNone/>
                      </a:pPr>
                      <a:r>
                        <a:rPr lang="en-US" sz="1200"/>
                        <a:t>Model </a:t>
                      </a:r>
                      <a:endParaRPr sz="1200"/>
                    </a:p>
                  </a:txBody>
                  <a:tcPr marL="91450" marR="91450" marT="45725" marB="45725">
                    <a:lnR w="12700" cap="flat" cmpd="sng">
                      <a:solidFill>
                        <a:schemeClr val="lt1"/>
                      </a:solidFill>
                      <a:prstDash val="solid"/>
                      <a:round/>
                      <a:headEnd type="none" w="sm" len="sm"/>
                      <a:tailEnd type="none" w="sm" len="sm"/>
                    </a:lnR>
                  </a:tcPr>
                </a:tc>
                <a:tc>
                  <a:txBody>
                    <a:bodyPr/>
                    <a:lstStyle/>
                    <a:p>
                      <a:pPr marL="0" marR="0" lvl="0" indent="0" algn="l" rtl="0">
                        <a:spcBef>
                          <a:spcPts val="0"/>
                        </a:spcBef>
                        <a:spcAft>
                          <a:spcPts val="0"/>
                        </a:spcAft>
                        <a:buNone/>
                      </a:pPr>
                      <a:r>
                        <a:rPr lang="en-US" sz="1100"/>
                        <a:t>Accuracy</a:t>
                      </a:r>
                      <a:endParaRPr sz="110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en-US" sz="1100"/>
                        <a:t>Precision</a:t>
                      </a:r>
                      <a:endParaRPr sz="110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en-US" sz="1100"/>
                        <a:t>Recall</a:t>
                      </a:r>
                      <a:endParaRPr sz="110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sz="1100"/>
                        <a:t>F1-Score</a:t>
                      </a:r>
                      <a:endParaRPr sz="110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r>
              <a:tr h="243100">
                <a:tc rowSpan="5">
                  <a:txBody>
                    <a:bodyPr/>
                    <a:lstStyle/>
                    <a:p>
                      <a:pPr marL="0" lvl="0" indent="0" algn="ctr" rtl="0">
                        <a:spcBef>
                          <a:spcPts val="0"/>
                        </a:spcBef>
                        <a:spcAft>
                          <a:spcPts val="0"/>
                        </a:spcAft>
                        <a:buNone/>
                      </a:pPr>
                      <a:r>
                        <a:rPr lang="en-US" sz="1200"/>
                        <a:t>Base Learners Results</a:t>
                      </a:r>
                      <a:r>
                        <a:rPr lang="en-US" sz="1200">
                          <a:solidFill>
                            <a:schemeClr val="dk1"/>
                          </a:solidFill>
                          <a:latin typeface="Calibri"/>
                          <a:ea typeface="Calibri"/>
                          <a:cs typeface="Calibri"/>
                          <a:sym typeface="Calibri"/>
                        </a:rPr>
                        <a:t> (using 57 feature set)</a:t>
                      </a:r>
                      <a:endParaRPr sz="1200">
                        <a:solidFill>
                          <a:schemeClr val="dk1"/>
                        </a:solidFill>
                        <a:latin typeface="Calibri"/>
                        <a:ea typeface="Calibri"/>
                        <a:cs typeface="Calibri"/>
                        <a:sym typeface="Calibri"/>
                      </a:endParaRPr>
                    </a:p>
                  </a:txBody>
                  <a:tcPr marL="91450" marR="91450" marT="45725" marB="45725"/>
                </a:tc>
                <a:tc>
                  <a:txBody>
                    <a:bodyPr/>
                    <a:lstStyle/>
                    <a:p>
                      <a:pPr marL="0" lvl="0" indent="0" algn="ctr" rtl="0">
                        <a:spcBef>
                          <a:spcPts val="0"/>
                        </a:spcBef>
                        <a:spcAft>
                          <a:spcPts val="0"/>
                        </a:spcAft>
                        <a:buNone/>
                      </a:pPr>
                      <a:r>
                        <a:rPr lang="en-US" sz="1100">
                          <a:latin typeface="Arial"/>
                          <a:ea typeface="Arial"/>
                          <a:cs typeface="Arial"/>
                          <a:sym typeface="Arial"/>
                        </a:rPr>
                        <a:t>1</a:t>
                      </a:r>
                      <a:endParaRPr sz="11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200">
                          <a:solidFill>
                            <a:schemeClr val="dk1"/>
                          </a:solidFill>
                          <a:latin typeface="Calibri"/>
                          <a:ea typeface="Calibri"/>
                          <a:cs typeface="Calibri"/>
                          <a:sym typeface="Calibri"/>
                        </a:rPr>
                        <a:t>Gradient Boosting Classifier</a:t>
                      </a:r>
                      <a:endParaRPr sz="1200">
                        <a:solidFill>
                          <a:schemeClr val="dk1"/>
                        </a:solidFill>
                        <a:latin typeface="Calibri"/>
                        <a:ea typeface="Calibri"/>
                        <a:cs typeface="Calibri"/>
                        <a:sym typeface="Calibri"/>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1000"/>
                        <a:buFont typeface="Calibri"/>
                        <a:buNone/>
                      </a:pPr>
                      <a:r>
                        <a:rPr lang="en-US" sz="1200"/>
                        <a:t>0.66503</a:t>
                      </a:r>
                      <a:endParaRPr sz="1200"/>
                    </a:p>
                  </a:txBody>
                  <a:tcPr marL="91450" marR="91450" marT="45725" marB="45725">
                    <a:lnT w="38100" cap="flat" cmpd="sng">
                      <a:solidFill>
                        <a:schemeClr val="lt1"/>
                      </a:solidFill>
                      <a:prstDash val="solid"/>
                      <a:round/>
                      <a:headEnd type="none" w="sm" len="sm"/>
                      <a:tailEnd type="none" w="sm" len="sm"/>
                    </a:lnT>
                  </a:tcPr>
                </a:tc>
                <a:tc>
                  <a:txBody>
                    <a:bodyPr/>
                    <a:lstStyle/>
                    <a:p>
                      <a:pPr marL="0" marR="0" lvl="0" indent="0" algn="ctr" rtl="0">
                        <a:lnSpc>
                          <a:spcPct val="100000"/>
                        </a:lnSpc>
                        <a:spcBef>
                          <a:spcPts val="0"/>
                        </a:spcBef>
                        <a:spcAft>
                          <a:spcPts val="0"/>
                        </a:spcAft>
                        <a:buClr>
                          <a:schemeClr val="dk1"/>
                        </a:buClr>
                        <a:buSzPts val="1000"/>
                        <a:buFont typeface="Calibri"/>
                        <a:buNone/>
                      </a:pPr>
                      <a:r>
                        <a:rPr lang="en-US" sz="1200"/>
                        <a:t>0.6659</a:t>
                      </a:r>
                      <a:endParaRPr sz="1200"/>
                    </a:p>
                  </a:txBody>
                  <a:tcPr marL="91450" marR="91450" marT="45725" marB="45725">
                    <a:lnT w="38100" cap="flat" cmpd="sng">
                      <a:solidFill>
                        <a:schemeClr val="lt1"/>
                      </a:solidFill>
                      <a:prstDash val="solid"/>
                      <a:round/>
                      <a:headEnd type="none" w="sm" len="sm"/>
                      <a:tailEnd type="none" w="sm" len="sm"/>
                    </a:lnT>
                  </a:tcPr>
                </a:tc>
                <a:tc>
                  <a:txBody>
                    <a:bodyPr/>
                    <a:lstStyle/>
                    <a:p>
                      <a:pPr marL="0" marR="0" lvl="0" indent="0" algn="ctr" rtl="0">
                        <a:lnSpc>
                          <a:spcPct val="100000"/>
                        </a:lnSpc>
                        <a:spcBef>
                          <a:spcPts val="0"/>
                        </a:spcBef>
                        <a:spcAft>
                          <a:spcPts val="0"/>
                        </a:spcAft>
                        <a:buClr>
                          <a:schemeClr val="dk1"/>
                        </a:buClr>
                        <a:buSzPts val="1000"/>
                        <a:buFont typeface="Calibri"/>
                        <a:buNone/>
                      </a:pPr>
                      <a:r>
                        <a:rPr lang="en-US" sz="1200"/>
                        <a:t>0.6650</a:t>
                      </a:r>
                      <a:endParaRPr sz="1200"/>
                    </a:p>
                  </a:txBody>
                  <a:tcPr marL="91450" marR="91450" marT="45725" marB="45725">
                    <a:lnT w="38100" cap="flat" cmpd="sng">
                      <a:solidFill>
                        <a:schemeClr val="lt1"/>
                      </a:solidFill>
                      <a:prstDash val="solid"/>
                      <a:round/>
                      <a:headEnd type="none" w="sm" len="sm"/>
                      <a:tailEnd type="none" w="sm" len="sm"/>
                    </a:lnT>
                  </a:tcPr>
                </a:tc>
                <a:tc>
                  <a:txBody>
                    <a:bodyPr/>
                    <a:lstStyle/>
                    <a:p>
                      <a:pPr marL="0" marR="0" lvl="0" indent="0" algn="ctr" rtl="0">
                        <a:lnSpc>
                          <a:spcPct val="100000"/>
                        </a:lnSpc>
                        <a:spcBef>
                          <a:spcPts val="0"/>
                        </a:spcBef>
                        <a:spcAft>
                          <a:spcPts val="0"/>
                        </a:spcAft>
                        <a:buClr>
                          <a:schemeClr val="dk1"/>
                        </a:buClr>
                        <a:buSzPts val="1000"/>
                        <a:buFont typeface="Calibri"/>
                        <a:buNone/>
                      </a:pPr>
                      <a:r>
                        <a:rPr lang="en-US" sz="1200"/>
                        <a:t>0.6651 </a:t>
                      </a:r>
                      <a:endParaRPr sz="1200"/>
                    </a:p>
                  </a:txBody>
                  <a:tcPr marL="91450" marR="91450" marT="45725" marB="45725">
                    <a:lnT w="38100" cap="flat" cmpd="sng">
                      <a:solidFill>
                        <a:schemeClr val="lt1"/>
                      </a:solidFill>
                      <a:prstDash val="solid"/>
                      <a:round/>
                      <a:headEnd type="none" w="sm" len="sm"/>
                      <a:tailEnd type="none" w="sm" len="sm"/>
                    </a:lnT>
                  </a:tcPr>
                </a:tc>
              </a:tr>
              <a:tr h="243100">
                <a:tc vMerge="1">
                  <a:txBody>
                    <a:bodyPr/>
                    <a:lstStyle/>
                    <a:p>
                      <a:endParaRPr lang="en-US"/>
                    </a:p>
                  </a:txBody>
                  <a:tcPr/>
                </a:tc>
                <a:tc>
                  <a:txBody>
                    <a:bodyPr/>
                    <a:lstStyle/>
                    <a:p>
                      <a:pPr marL="0" lvl="0" indent="0" algn="ctr" rtl="0">
                        <a:spcBef>
                          <a:spcPts val="0"/>
                        </a:spcBef>
                        <a:spcAft>
                          <a:spcPts val="0"/>
                        </a:spcAft>
                        <a:buNone/>
                      </a:pPr>
                      <a:r>
                        <a:rPr lang="en-US" sz="1100">
                          <a:latin typeface="Arial"/>
                          <a:ea typeface="Arial"/>
                          <a:cs typeface="Arial"/>
                          <a:sym typeface="Arial"/>
                        </a:rPr>
                        <a:t>2</a:t>
                      </a:r>
                      <a:endParaRPr sz="11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200">
                          <a:solidFill>
                            <a:schemeClr val="dk1"/>
                          </a:solidFill>
                        </a:rPr>
                        <a:t>LGBM Classifier</a:t>
                      </a:r>
                      <a:endParaRPr sz="1200"/>
                    </a:p>
                  </a:txBody>
                  <a:tcPr marL="91450" marR="91450" marT="45725" marB="45725"/>
                </a:tc>
                <a:tc>
                  <a:txBody>
                    <a:bodyPr/>
                    <a:lstStyle/>
                    <a:p>
                      <a:pPr marL="0" marR="0" lvl="0" indent="0" algn="ctr" rtl="0">
                        <a:lnSpc>
                          <a:spcPct val="100000"/>
                        </a:lnSpc>
                        <a:spcBef>
                          <a:spcPts val="0"/>
                        </a:spcBef>
                        <a:spcAft>
                          <a:spcPts val="0"/>
                        </a:spcAft>
                        <a:buClr>
                          <a:schemeClr val="dk1"/>
                        </a:buClr>
                        <a:buSzPts val="1000"/>
                        <a:buFont typeface="Calibri"/>
                        <a:buNone/>
                      </a:pPr>
                      <a:r>
                        <a:rPr lang="en-US" sz="1200"/>
                        <a:t>0.67191</a:t>
                      </a:r>
                      <a:endParaRPr sz="1200"/>
                    </a:p>
                  </a:txBody>
                  <a:tcPr marL="91450" marR="91450" marT="45725" marB="45725"/>
                </a:tc>
                <a:tc>
                  <a:txBody>
                    <a:bodyPr/>
                    <a:lstStyle/>
                    <a:p>
                      <a:pPr marL="0" marR="0" lvl="0" indent="0" algn="ctr" rtl="0">
                        <a:lnSpc>
                          <a:spcPct val="100000"/>
                        </a:lnSpc>
                        <a:spcBef>
                          <a:spcPts val="0"/>
                        </a:spcBef>
                        <a:spcAft>
                          <a:spcPts val="0"/>
                        </a:spcAft>
                        <a:buClr>
                          <a:schemeClr val="dk1"/>
                        </a:buClr>
                        <a:buSzPts val="1000"/>
                        <a:buFont typeface="Calibri"/>
                        <a:buNone/>
                      </a:pPr>
                      <a:r>
                        <a:rPr lang="en-US" sz="1200"/>
                        <a:t>0.6736 </a:t>
                      </a:r>
                      <a:endParaRPr sz="1200"/>
                    </a:p>
                  </a:txBody>
                  <a:tcPr marL="91450" marR="91450" marT="45725" marB="45725"/>
                </a:tc>
                <a:tc>
                  <a:txBody>
                    <a:bodyPr/>
                    <a:lstStyle/>
                    <a:p>
                      <a:pPr marL="0" marR="0" lvl="0" indent="0" algn="ctr" rtl="0">
                        <a:lnSpc>
                          <a:spcPct val="100000"/>
                        </a:lnSpc>
                        <a:spcBef>
                          <a:spcPts val="0"/>
                        </a:spcBef>
                        <a:spcAft>
                          <a:spcPts val="0"/>
                        </a:spcAft>
                        <a:buClr>
                          <a:schemeClr val="dk1"/>
                        </a:buClr>
                        <a:buSzPts val="1000"/>
                        <a:buFont typeface="Calibri"/>
                        <a:buNone/>
                      </a:pPr>
                      <a:r>
                        <a:rPr lang="en-US" sz="1200"/>
                        <a:t>0.6719 </a:t>
                      </a:r>
                      <a:endParaRPr sz="1200"/>
                    </a:p>
                  </a:txBody>
                  <a:tcPr marL="91450" marR="91450" marT="45725" marB="45725"/>
                </a:tc>
                <a:tc>
                  <a:txBody>
                    <a:bodyPr/>
                    <a:lstStyle/>
                    <a:p>
                      <a:pPr marL="0" marR="0" lvl="0" indent="0" algn="ctr" rtl="0">
                        <a:lnSpc>
                          <a:spcPct val="100000"/>
                        </a:lnSpc>
                        <a:spcBef>
                          <a:spcPts val="0"/>
                        </a:spcBef>
                        <a:spcAft>
                          <a:spcPts val="0"/>
                        </a:spcAft>
                        <a:buClr>
                          <a:schemeClr val="dk1"/>
                        </a:buClr>
                        <a:buSzPts val="1000"/>
                        <a:buFont typeface="Calibri"/>
                        <a:buNone/>
                      </a:pPr>
                      <a:r>
                        <a:rPr lang="en-US" sz="1200"/>
                        <a:t>0.6719</a:t>
                      </a:r>
                      <a:endParaRPr sz="1200"/>
                    </a:p>
                  </a:txBody>
                  <a:tcPr marL="91450" marR="91450" marT="45725" marB="45725"/>
                </a:tc>
              </a:tr>
              <a:tr h="243100">
                <a:tc vMerge="1">
                  <a:txBody>
                    <a:bodyPr/>
                    <a:lstStyle/>
                    <a:p>
                      <a:endParaRPr lang="en-US"/>
                    </a:p>
                  </a:txBody>
                  <a:tcPr/>
                </a:tc>
                <a:tc>
                  <a:txBody>
                    <a:bodyPr/>
                    <a:lstStyle/>
                    <a:p>
                      <a:pPr marL="0" lvl="0" indent="0" algn="ctr" rtl="0">
                        <a:spcBef>
                          <a:spcPts val="0"/>
                        </a:spcBef>
                        <a:spcAft>
                          <a:spcPts val="0"/>
                        </a:spcAft>
                        <a:buNone/>
                      </a:pPr>
                      <a:r>
                        <a:rPr lang="en-US" sz="1100">
                          <a:latin typeface="Arial"/>
                          <a:ea typeface="Arial"/>
                          <a:cs typeface="Arial"/>
                          <a:sym typeface="Arial"/>
                        </a:rPr>
                        <a:t>3</a:t>
                      </a:r>
                      <a:endParaRPr sz="1100">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1000"/>
                        <a:buFont typeface="Calibri"/>
                        <a:buNone/>
                      </a:pPr>
                      <a:r>
                        <a:rPr lang="en-US" sz="1200">
                          <a:solidFill>
                            <a:schemeClr val="dk1"/>
                          </a:solidFill>
                        </a:rPr>
                        <a:t>XGB Classifier</a:t>
                      </a:r>
                      <a:endParaRPr sz="1200"/>
                    </a:p>
                  </a:txBody>
                  <a:tcPr marL="91450" marR="91450" marT="45725" marB="45725"/>
                </a:tc>
                <a:tc>
                  <a:txBody>
                    <a:bodyPr/>
                    <a:lstStyle/>
                    <a:p>
                      <a:pPr marL="0" marR="0" lvl="0" indent="0" algn="ctr" rtl="0">
                        <a:lnSpc>
                          <a:spcPct val="100000"/>
                        </a:lnSpc>
                        <a:spcBef>
                          <a:spcPts val="0"/>
                        </a:spcBef>
                        <a:spcAft>
                          <a:spcPts val="0"/>
                        </a:spcAft>
                        <a:buClr>
                          <a:schemeClr val="dk1"/>
                        </a:buClr>
                        <a:buSzPts val="1000"/>
                        <a:buFont typeface="Calibri"/>
                        <a:buNone/>
                      </a:pPr>
                      <a:r>
                        <a:rPr lang="en-US" sz="1200"/>
                        <a:t>0.65593 </a:t>
                      </a:r>
                      <a:endParaRPr sz="1200"/>
                    </a:p>
                  </a:txBody>
                  <a:tcPr marL="91450" marR="91450" marT="45725" marB="45725"/>
                </a:tc>
                <a:tc>
                  <a:txBody>
                    <a:bodyPr/>
                    <a:lstStyle/>
                    <a:p>
                      <a:pPr marL="0" marR="0" lvl="0" indent="0" algn="ctr" rtl="0">
                        <a:lnSpc>
                          <a:spcPct val="100000"/>
                        </a:lnSpc>
                        <a:spcBef>
                          <a:spcPts val="0"/>
                        </a:spcBef>
                        <a:spcAft>
                          <a:spcPts val="0"/>
                        </a:spcAft>
                        <a:buClr>
                          <a:schemeClr val="dk1"/>
                        </a:buClr>
                        <a:buSzPts val="1000"/>
                        <a:buFont typeface="Calibri"/>
                        <a:buNone/>
                      </a:pPr>
                      <a:r>
                        <a:rPr lang="en-US" sz="1200"/>
                        <a:t>0.6582</a:t>
                      </a:r>
                      <a:endParaRPr sz="1200"/>
                    </a:p>
                  </a:txBody>
                  <a:tcPr marL="91450" marR="91450" marT="45725" marB="45725"/>
                </a:tc>
                <a:tc>
                  <a:txBody>
                    <a:bodyPr/>
                    <a:lstStyle/>
                    <a:p>
                      <a:pPr marL="0" marR="0" lvl="0" indent="0" algn="ctr" rtl="0">
                        <a:lnSpc>
                          <a:spcPct val="100000"/>
                        </a:lnSpc>
                        <a:spcBef>
                          <a:spcPts val="0"/>
                        </a:spcBef>
                        <a:spcAft>
                          <a:spcPts val="0"/>
                        </a:spcAft>
                        <a:buClr>
                          <a:schemeClr val="dk1"/>
                        </a:buClr>
                        <a:buSzPts val="1000"/>
                        <a:buFont typeface="Calibri"/>
                        <a:buNone/>
                      </a:pPr>
                      <a:r>
                        <a:rPr lang="en-US" sz="1200"/>
                        <a:t>0.6559</a:t>
                      </a:r>
                      <a:endParaRPr sz="1200"/>
                    </a:p>
                  </a:txBody>
                  <a:tcPr marL="91450" marR="91450" marT="45725" marB="45725"/>
                </a:tc>
                <a:tc>
                  <a:txBody>
                    <a:bodyPr/>
                    <a:lstStyle/>
                    <a:p>
                      <a:pPr marL="0" marR="0" lvl="0" indent="0" algn="ctr" rtl="0">
                        <a:lnSpc>
                          <a:spcPct val="100000"/>
                        </a:lnSpc>
                        <a:spcBef>
                          <a:spcPts val="0"/>
                        </a:spcBef>
                        <a:spcAft>
                          <a:spcPts val="0"/>
                        </a:spcAft>
                        <a:buClr>
                          <a:schemeClr val="dk1"/>
                        </a:buClr>
                        <a:buSzPts val="1000"/>
                        <a:buFont typeface="Calibri"/>
                        <a:buNone/>
                      </a:pPr>
                      <a:r>
                        <a:rPr lang="en-US" sz="1200"/>
                        <a:t>0.6558 </a:t>
                      </a:r>
                      <a:endParaRPr sz="1200"/>
                    </a:p>
                  </a:txBody>
                  <a:tcPr marL="91450" marR="91450" marT="45725" marB="45725"/>
                </a:tc>
              </a:tr>
              <a:tr h="243100">
                <a:tc vMerge="1">
                  <a:txBody>
                    <a:bodyPr/>
                    <a:lstStyle/>
                    <a:p>
                      <a:endParaRPr lang="en-US"/>
                    </a:p>
                  </a:txBody>
                  <a:tcPr/>
                </a:tc>
                <a:tc>
                  <a:txBody>
                    <a:bodyPr/>
                    <a:lstStyle/>
                    <a:p>
                      <a:pPr marL="0" lvl="0" indent="0" algn="ctr" rtl="0">
                        <a:spcBef>
                          <a:spcPts val="0"/>
                        </a:spcBef>
                        <a:spcAft>
                          <a:spcPts val="0"/>
                        </a:spcAft>
                        <a:buNone/>
                      </a:pPr>
                      <a:r>
                        <a:rPr lang="en-US" sz="1100">
                          <a:latin typeface="Arial"/>
                          <a:ea typeface="Arial"/>
                          <a:cs typeface="Arial"/>
                          <a:sym typeface="Arial"/>
                        </a:rPr>
                        <a:t>4</a:t>
                      </a:r>
                      <a:endParaRPr sz="1100">
                        <a:latin typeface="Arial"/>
                        <a:ea typeface="Arial"/>
                        <a:cs typeface="Arial"/>
                        <a:sym typeface="Arial"/>
                      </a:endParaRPr>
                    </a:p>
                  </a:txBody>
                  <a:tcPr marL="91450" marR="91450" marT="45725" marB="45725"/>
                </a:tc>
                <a:tc>
                  <a:txBody>
                    <a:bodyPr/>
                    <a:lstStyle/>
                    <a:p>
                      <a:pPr marL="0" lvl="0" indent="0" algn="ctr" rtl="0">
                        <a:spcBef>
                          <a:spcPts val="0"/>
                        </a:spcBef>
                        <a:spcAft>
                          <a:spcPts val="0"/>
                        </a:spcAft>
                        <a:buClr>
                          <a:schemeClr val="dk1"/>
                        </a:buClr>
                        <a:buSzPts val="1100"/>
                        <a:buFont typeface="Arial"/>
                        <a:buNone/>
                      </a:pPr>
                      <a:r>
                        <a:rPr lang="en-US" sz="1200"/>
                        <a:t>CatBoosting Classifier</a:t>
                      </a:r>
                      <a:endParaRPr sz="1200"/>
                    </a:p>
                  </a:txBody>
                  <a:tcPr marL="91450" marR="91450" marT="45725" marB="45725"/>
                </a:tc>
                <a:tc>
                  <a:txBody>
                    <a:bodyPr/>
                    <a:lstStyle/>
                    <a:p>
                      <a:pPr marL="0" marR="0" lvl="0" indent="0" algn="ctr" rtl="0">
                        <a:lnSpc>
                          <a:spcPct val="100000"/>
                        </a:lnSpc>
                        <a:spcBef>
                          <a:spcPts val="0"/>
                        </a:spcBef>
                        <a:spcAft>
                          <a:spcPts val="0"/>
                        </a:spcAft>
                        <a:buClr>
                          <a:schemeClr val="dk1"/>
                        </a:buClr>
                        <a:buSzPts val="1000"/>
                        <a:buFont typeface="Calibri"/>
                        <a:buNone/>
                      </a:pPr>
                      <a:r>
                        <a:rPr lang="en-US" sz="1200"/>
                        <a:t>0.67563 </a:t>
                      </a:r>
                      <a:endParaRPr sz="1200"/>
                    </a:p>
                  </a:txBody>
                  <a:tcPr marL="91450" marR="91450" marT="45725" marB="45725"/>
                </a:tc>
                <a:tc>
                  <a:txBody>
                    <a:bodyPr/>
                    <a:lstStyle/>
                    <a:p>
                      <a:pPr marL="0" marR="0" lvl="0" indent="0" algn="ctr" rtl="0">
                        <a:lnSpc>
                          <a:spcPct val="100000"/>
                        </a:lnSpc>
                        <a:spcBef>
                          <a:spcPts val="0"/>
                        </a:spcBef>
                        <a:spcAft>
                          <a:spcPts val="0"/>
                        </a:spcAft>
                        <a:buClr>
                          <a:schemeClr val="dk1"/>
                        </a:buClr>
                        <a:buSzPts val="1000"/>
                        <a:buFont typeface="Calibri"/>
                        <a:buNone/>
                      </a:pPr>
                      <a:r>
                        <a:rPr lang="en-US" sz="1200"/>
                        <a:t>0.6771 </a:t>
                      </a:r>
                      <a:endParaRPr sz="1200"/>
                    </a:p>
                  </a:txBody>
                  <a:tcPr marL="91450" marR="91450" marT="45725" marB="45725"/>
                </a:tc>
                <a:tc>
                  <a:txBody>
                    <a:bodyPr/>
                    <a:lstStyle/>
                    <a:p>
                      <a:pPr marL="0" marR="0" lvl="0" indent="0" algn="ctr" rtl="0">
                        <a:lnSpc>
                          <a:spcPct val="100000"/>
                        </a:lnSpc>
                        <a:spcBef>
                          <a:spcPts val="0"/>
                        </a:spcBef>
                        <a:spcAft>
                          <a:spcPts val="0"/>
                        </a:spcAft>
                        <a:buClr>
                          <a:schemeClr val="dk1"/>
                        </a:buClr>
                        <a:buSzPts val="1000"/>
                        <a:buFont typeface="Calibri"/>
                        <a:buNone/>
                      </a:pPr>
                      <a:r>
                        <a:rPr lang="en-US" sz="1200"/>
                        <a:t>0.6756</a:t>
                      </a:r>
                      <a:endParaRPr sz="1200"/>
                    </a:p>
                  </a:txBody>
                  <a:tcPr marL="91450" marR="91450" marT="45725" marB="45725"/>
                </a:tc>
                <a:tc>
                  <a:txBody>
                    <a:bodyPr/>
                    <a:lstStyle/>
                    <a:p>
                      <a:pPr marL="0" marR="0" lvl="0" indent="0" algn="ctr" rtl="0">
                        <a:lnSpc>
                          <a:spcPct val="100000"/>
                        </a:lnSpc>
                        <a:spcBef>
                          <a:spcPts val="0"/>
                        </a:spcBef>
                        <a:spcAft>
                          <a:spcPts val="0"/>
                        </a:spcAft>
                        <a:buClr>
                          <a:schemeClr val="dk1"/>
                        </a:buClr>
                        <a:buSzPts val="1000"/>
                        <a:buFont typeface="Calibri"/>
                        <a:buNone/>
                      </a:pPr>
                      <a:r>
                        <a:rPr lang="en-US" sz="1200"/>
                        <a:t>0.6757</a:t>
                      </a:r>
                      <a:endParaRPr sz="1200"/>
                    </a:p>
                  </a:txBody>
                  <a:tcPr marL="91450" marR="91450" marT="45725" marB="45725"/>
                </a:tc>
              </a:tr>
              <a:tr h="243100">
                <a:tc vMerge="1">
                  <a:txBody>
                    <a:bodyPr/>
                    <a:lstStyle/>
                    <a:p>
                      <a:endParaRPr lang="en-US"/>
                    </a:p>
                  </a:txBody>
                  <a:tcPr/>
                </a:tc>
                <a:tc>
                  <a:txBody>
                    <a:bodyPr/>
                    <a:lstStyle/>
                    <a:p>
                      <a:pPr marL="0" lvl="0" indent="0" algn="ctr" rtl="0">
                        <a:spcBef>
                          <a:spcPts val="0"/>
                        </a:spcBef>
                        <a:spcAft>
                          <a:spcPts val="0"/>
                        </a:spcAft>
                        <a:buNone/>
                      </a:pPr>
                      <a:r>
                        <a:rPr lang="en-US" sz="1100">
                          <a:latin typeface="Arial"/>
                          <a:ea typeface="Arial"/>
                          <a:cs typeface="Arial"/>
                          <a:sym typeface="Arial"/>
                        </a:rPr>
                        <a:t>5</a:t>
                      </a:r>
                      <a:endParaRPr sz="1100">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200" dirty="0" err="1"/>
                        <a:t>AdaBoosting</a:t>
                      </a:r>
                      <a:r>
                        <a:rPr lang="en-US" sz="1200" dirty="0"/>
                        <a:t> Classifier</a:t>
                      </a:r>
                      <a:endParaRPr sz="1200" dirty="0"/>
                    </a:p>
                  </a:txBody>
                  <a:tcPr marL="91450" marR="91450" marT="45725" marB="45725"/>
                </a:tc>
                <a:tc>
                  <a:txBody>
                    <a:bodyPr/>
                    <a:lstStyle/>
                    <a:p>
                      <a:pPr marL="0" marR="0" lvl="0" indent="0" algn="ctr" rtl="0">
                        <a:lnSpc>
                          <a:spcPct val="100000"/>
                        </a:lnSpc>
                        <a:spcBef>
                          <a:spcPts val="0"/>
                        </a:spcBef>
                        <a:spcAft>
                          <a:spcPts val="0"/>
                        </a:spcAft>
                        <a:buClr>
                          <a:schemeClr val="dk1"/>
                        </a:buClr>
                        <a:buSzPts val="1000"/>
                        <a:buFont typeface="Calibri"/>
                        <a:buNone/>
                      </a:pPr>
                      <a:r>
                        <a:rPr lang="en-US" sz="1200"/>
                        <a:t>0.65041</a:t>
                      </a:r>
                      <a:endParaRPr sz="1200"/>
                    </a:p>
                  </a:txBody>
                  <a:tcPr marL="91450" marR="91450" marT="45725" marB="45725"/>
                </a:tc>
                <a:tc>
                  <a:txBody>
                    <a:bodyPr/>
                    <a:lstStyle/>
                    <a:p>
                      <a:pPr marL="0" marR="0" lvl="0" indent="0" algn="ctr" rtl="0">
                        <a:lnSpc>
                          <a:spcPct val="100000"/>
                        </a:lnSpc>
                        <a:spcBef>
                          <a:spcPts val="0"/>
                        </a:spcBef>
                        <a:spcAft>
                          <a:spcPts val="0"/>
                        </a:spcAft>
                        <a:buClr>
                          <a:schemeClr val="dk1"/>
                        </a:buClr>
                        <a:buSzPts val="1000"/>
                        <a:buFont typeface="Calibri"/>
                        <a:buNone/>
                      </a:pPr>
                      <a:r>
                        <a:rPr lang="en-US" sz="1200"/>
                        <a:t>0.6510</a:t>
                      </a:r>
                      <a:endParaRPr sz="1200"/>
                    </a:p>
                  </a:txBody>
                  <a:tcPr marL="91450" marR="91450" marT="45725" marB="45725"/>
                </a:tc>
                <a:tc>
                  <a:txBody>
                    <a:bodyPr/>
                    <a:lstStyle/>
                    <a:p>
                      <a:pPr marL="0" marR="0" lvl="0" indent="0" algn="ctr" rtl="0">
                        <a:lnSpc>
                          <a:spcPct val="100000"/>
                        </a:lnSpc>
                        <a:spcBef>
                          <a:spcPts val="0"/>
                        </a:spcBef>
                        <a:spcAft>
                          <a:spcPts val="0"/>
                        </a:spcAft>
                        <a:buClr>
                          <a:schemeClr val="dk1"/>
                        </a:buClr>
                        <a:buSzPts val="1000"/>
                        <a:buFont typeface="Calibri"/>
                        <a:buNone/>
                      </a:pPr>
                      <a:r>
                        <a:rPr lang="en-US" sz="1200"/>
                        <a:t>0.6504</a:t>
                      </a:r>
                      <a:endParaRPr sz="1200"/>
                    </a:p>
                  </a:txBody>
                  <a:tcPr marL="91450" marR="91450" marT="45725" marB="45725"/>
                </a:tc>
                <a:tc>
                  <a:txBody>
                    <a:bodyPr/>
                    <a:lstStyle/>
                    <a:p>
                      <a:pPr marL="0" marR="0" lvl="0" indent="0" algn="ctr" rtl="0">
                        <a:lnSpc>
                          <a:spcPct val="100000"/>
                        </a:lnSpc>
                        <a:spcBef>
                          <a:spcPts val="0"/>
                        </a:spcBef>
                        <a:spcAft>
                          <a:spcPts val="0"/>
                        </a:spcAft>
                        <a:buClr>
                          <a:schemeClr val="dk1"/>
                        </a:buClr>
                        <a:buSzPts val="1000"/>
                        <a:buFont typeface="Calibri"/>
                        <a:buNone/>
                      </a:pPr>
                      <a:r>
                        <a:rPr lang="en-US" sz="1200"/>
                        <a:t>0.6505</a:t>
                      </a:r>
                      <a:endParaRPr sz="1200"/>
                    </a:p>
                  </a:txBody>
                  <a:tcPr marL="91450" marR="91450" marT="45725" marB="45725"/>
                </a:tc>
              </a:tr>
              <a:tr h="383050">
                <a:tc gridSpan="2">
                  <a:txBody>
                    <a:bodyPr/>
                    <a:lstStyle/>
                    <a:p>
                      <a:pPr marL="0" lvl="0" indent="0" algn="ctr" rtl="0">
                        <a:spcBef>
                          <a:spcPts val="0"/>
                        </a:spcBef>
                        <a:spcAft>
                          <a:spcPts val="0"/>
                        </a:spcAft>
                        <a:buNone/>
                      </a:pPr>
                      <a:r>
                        <a:rPr lang="en-US" sz="1200">
                          <a:solidFill>
                            <a:schemeClr val="dk1"/>
                          </a:solidFill>
                          <a:latin typeface="Calibri"/>
                          <a:ea typeface="Calibri"/>
                          <a:cs typeface="Calibri"/>
                          <a:sym typeface="Calibri"/>
                        </a:rPr>
                        <a:t>5 Base Learners</a:t>
                      </a:r>
                      <a:endParaRPr sz="1200">
                        <a:solidFill>
                          <a:schemeClr val="dk1"/>
                        </a:solidFill>
                        <a:latin typeface="Calibri"/>
                        <a:ea typeface="Calibri"/>
                        <a:cs typeface="Calibri"/>
                        <a:sym typeface="Calibri"/>
                      </a:endParaRPr>
                    </a:p>
                    <a:p>
                      <a:pPr marL="0" lvl="0" indent="0" algn="ctr" rtl="0">
                        <a:spcBef>
                          <a:spcPts val="0"/>
                        </a:spcBef>
                        <a:spcAft>
                          <a:spcPts val="0"/>
                        </a:spcAft>
                        <a:buNone/>
                      </a:pPr>
                      <a:r>
                        <a:rPr lang="en-US" sz="1200">
                          <a:solidFill>
                            <a:schemeClr val="dk1"/>
                          </a:solidFill>
                          <a:latin typeface="Calibri"/>
                          <a:ea typeface="Calibri"/>
                          <a:cs typeface="Calibri"/>
                          <a:sym typeface="Calibri"/>
                        </a:rPr>
                        <a:t>(1,2,3,4,5) </a:t>
                      </a:r>
                      <a:endParaRPr sz="1200">
                        <a:solidFill>
                          <a:schemeClr val="dk1"/>
                        </a:solidFill>
                        <a:latin typeface="Calibri"/>
                        <a:ea typeface="Calibri"/>
                        <a:cs typeface="Calibri"/>
                        <a:sym typeface="Calibri"/>
                      </a:endParaRPr>
                    </a:p>
                  </a:txBody>
                  <a:tcPr marL="91450" marR="91450" marT="45725" marB="45725"/>
                </a:tc>
                <a:tc hMerge="1">
                  <a:txBody>
                    <a:bodyPr/>
                    <a:lstStyle/>
                    <a:p>
                      <a:endParaRPr lang="en-US"/>
                    </a:p>
                  </a:txBody>
                  <a:tcPr/>
                </a:tc>
                <a:tc>
                  <a:txBody>
                    <a:bodyPr/>
                    <a:lstStyle/>
                    <a:p>
                      <a:pPr marL="0" marR="0" lvl="0" indent="0" algn="ctr" rtl="0">
                        <a:lnSpc>
                          <a:spcPct val="100000"/>
                        </a:lnSpc>
                        <a:spcBef>
                          <a:spcPts val="0"/>
                        </a:spcBef>
                        <a:spcAft>
                          <a:spcPts val="0"/>
                        </a:spcAft>
                        <a:buNone/>
                      </a:pPr>
                      <a:r>
                        <a:rPr lang="en-US" sz="1200"/>
                        <a:t>SuperLearner</a:t>
                      </a:r>
                      <a:endParaRPr sz="1200"/>
                    </a:p>
                  </a:txBody>
                  <a:tcPr marL="91450" marR="91450" marT="45725" marB="45725">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000"/>
                        <a:buFont typeface="Calibri"/>
                        <a:buNone/>
                      </a:pPr>
                      <a:r>
                        <a:rPr lang="en-US" sz="1200"/>
                        <a:t>0.67585</a:t>
                      </a:r>
                      <a:endParaRPr sz="1200"/>
                    </a:p>
                  </a:txBody>
                  <a:tcPr marL="91450" marR="91450" marT="45725" marB="45725"/>
                </a:tc>
                <a:tc>
                  <a:txBody>
                    <a:bodyPr/>
                    <a:lstStyle/>
                    <a:p>
                      <a:pPr marL="0" marR="0" lvl="0" indent="0" algn="ctr" rtl="0">
                        <a:lnSpc>
                          <a:spcPct val="100000"/>
                        </a:lnSpc>
                        <a:spcBef>
                          <a:spcPts val="0"/>
                        </a:spcBef>
                        <a:spcAft>
                          <a:spcPts val="0"/>
                        </a:spcAft>
                        <a:buClr>
                          <a:schemeClr val="dk1"/>
                        </a:buClr>
                        <a:buSzPts val="1000"/>
                        <a:buFont typeface="Calibri"/>
                        <a:buNone/>
                      </a:pPr>
                      <a:r>
                        <a:rPr lang="en-US" sz="1200"/>
                        <a:t>0.6770</a:t>
                      </a:r>
                      <a:endParaRPr sz="1200"/>
                    </a:p>
                  </a:txBody>
                  <a:tcPr marL="91450" marR="91450" marT="45725" marB="45725"/>
                </a:tc>
                <a:tc>
                  <a:txBody>
                    <a:bodyPr/>
                    <a:lstStyle/>
                    <a:p>
                      <a:pPr marL="0" marR="0" lvl="0" indent="0" algn="ctr" rtl="0">
                        <a:lnSpc>
                          <a:spcPct val="100000"/>
                        </a:lnSpc>
                        <a:spcBef>
                          <a:spcPts val="0"/>
                        </a:spcBef>
                        <a:spcAft>
                          <a:spcPts val="0"/>
                        </a:spcAft>
                        <a:buClr>
                          <a:schemeClr val="dk1"/>
                        </a:buClr>
                        <a:buSzPts val="1000"/>
                        <a:buFont typeface="Calibri"/>
                        <a:buNone/>
                      </a:pPr>
                      <a:r>
                        <a:rPr lang="en-US" sz="1200" b="1"/>
                        <a:t>0.6759</a:t>
                      </a:r>
                      <a:endParaRPr sz="1200" b="1"/>
                    </a:p>
                  </a:txBody>
                  <a:tcPr marL="91450" marR="91450" marT="45725" marB="45725"/>
                </a:tc>
                <a:tc>
                  <a:txBody>
                    <a:bodyPr/>
                    <a:lstStyle/>
                    <a:p>
                      <a:pPr marL="0" marR="0" lvl="0" indent="0" algn="ctr" rtl="0">
                        <a:lnSpc>
                          <a:spcPct val="100000"/>
                        </a:lnSpc>
                        <a:spcBef>
                          <a:spcPts val="0"/>
                        </a:spcBef>
                        <a:spcAft>
                          <a:spcPts val="0"/>
                        </a:spcAft>
                        <a:buClr>
                          <a:schemeClr val="dk1"/>
                        </a:buClr>
                        <a:buSzPts val="1000"/>
                        <a:buFont typeface="Calibri"/>
                        <a:buNone/>
                      </a:pPr>
                      <a:r>
                        <a:rPr lang="en-US" sz="1200"/>
                        <a:t>0.6759</a:t>
                      </a:r>
                      <a:endParaRPr sz="1200"/>
                    </a:p>
                  </a:txBody>
                  <a:tcPr marL="91450" marR="91450" marT="45725" marB="45725"/>
                </a:tc>
              </a:tr>
              <a:tr h="383050">
                <a:tc gridSpan="2">
                  <a:txBody>
                    <a:bodyPr/>
                    <a:lstStyle/>
                    <a:p>
                      <a:pPr marL="0" lvl="0" indent="0" algn="ctr" rtl="0">
                        <a:spcBef>
                          <a:spcPts val="0"/>
                        </a:spcBef>
                        <a:spcAft>
                          <a:spcPts val="0"/>
                        </a:spcAft>
                        <a:buNone/>
                      </a:pPr>
                      <a:r>
                        <a:rPr lang="en-US" sz="1200" b="1">
                          <a:solidFill>
                            <a:schemeClr val="dk1"/>
                          </a:solidFill>
                        </a:rPr>
                        <a:t>4 Base Learners</a:t>
                      </a:r>
                      <a:endParaRPr sz="1200" b="1">
                        <a:solidFill>
                          <a:schemeClr val="dk1"/>
                        </a:solidFill>
                      </a:endParaRPr>
                    </a:p>
                    <a:p>
                      <a:pPr marL="0" lvl="0" indent="0" algn="ctr" rtl="0">
                        <a:spcBef>
                          <a:spcPts val="0"/>
                        </a:spcBef>
                        <a:spcAft>
                          <a:spcPts val="0"/>
                        </a:spcAft>
                        <a:buNone/>
                      </a:pPr>
                      <a:r>
                        <a:rPr lang="en-US" sz="1200" b="1">
                          <a:solidFill>
                            <a:schemeClr val="dk1"/>
                          </a:solidFill>
                        </a:rPr>
                        <a:t>(1,2,3,4)</a:t>
                      </a:r>
                      <a:endParaRPr sz="1200" b="1">
                        <a:solidFill>
                          <a:schemeClr val="dk1"/>
                        </a:solidFill>
                      </a:endParaRPr>
                    </a:p>
                  </a:txBody>
                  <a:tcPr marL="91450" marR="91450" marT="45725" marB="45725">
                    <a:lnB w="12700" cap="flat" cmpd="sng">
                      <a:solidFill>
                        <a:schemeClr val="lt1"/>
                      </a:solidFill>
                      <a:prstDash val="solid"/>
                      <a:round/>
                      <a:headEnd type="none" w="sm" len="sm"/>
                      <a:tailEnd type="none" w="sm" len="sm"/>
                    </a:lnB>
                  </a:tcPr>
                </a:tc>
                <a:tc hMerge="1">
                  <a:txBody>
                    <a:bodyPr/>
                    <a:lstStyle/>
                    <a:p>
                      <a:endParaRPr lang="en-US"/>
                    </a:p>
                  </a:txBody>
                  <a:tcPr/>
                </a:tc>
                <a:tc>
                  <a:txBody>
                    <a:bodyPr/>
                    <a:lstStyle/>
                    <a:p>
                      <a:pPr marL="0" marR="0" lvl="0" indent="0" algn="ctr" rtl="0">
                        <a:lnSpc>
                          <a:spcPct val="100000"/>
                        </a:lnSpc>
                        <a:spcBef>
                          <a:spcPts val="0"/>
                        </a:spcBef>
                        <a:spcAft>
                          <a:spcPts val="0"/>
                        </a:spcAft>
                        <a:buClr>
                          <a:schemeClr val="dk1"/>
                        </a:buClr>
                        <a:buSzPts val="1000"/>
                        <a:buFont typeface="Calibri"/>
                        <a:buNone/>
                      </a:pPr>
                      <a:r>
                        <a:rPr lang="en-US" sz="1200" b="1"/>
                        <a:t>SuperLearner</a:t>
                      </a:r>
                      <a:endParaRPr sz="1600" b="1"/>
                    </a:p>
                  </a:txBody>
                  <a:tcPr marL="91450" marR="91450" marT="45725" marB="45725">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000"/>
                        <a:buFont typeface="Calibri"/>
                        <a:buNone/>
                      </a:pPr>
                      <a:r>
                        <a:rPr lang="en-US" sz="1200" b="1"/>
                        <a:t>0.67592</a:t>
                      </a:r>
                      <a:endParaRPr sz="1200" b="1"/>
                    </a:p>
                  </a:txBody>
                  <a:tcPr marL="91450" marR="91450" marT="45725" marB="45725">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000"/>
                        <a:buFont typeface="Calibri"/>
                        <a:buNone/>
                      </a:pPr>
                      <a:r>
                        <a:rPr lang="en-US" sz="1200"/>
                        <a:t>0.6770</a:t>
                      </a:r>
                      <a:endParaRPr sz="1200"/>
                    </a:p>
                  </a:txBody>
                  <a:tcPr marL="91450" marR="91450" marT="45725" marB="45725">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000"/>
                        <a:buFont typeface="Calibri"/>
                        <a:buNone/>
                      </a:pPr>
                      <a:r>
                        <a:rPr lang="en-US" sz="1200" b="1"/>
                        <a:t>0.6759 </a:t>
                      </a:r>
                      <a:endParaRPr sz="1200" b="1"/>
                    </a:p>
                  </a:txBody>
                  <a:tcPr marL="91450" marR="91450" marT="45725" marB="45725">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000"/>
                        <a:buFont typeface="Calibri"/>
                        <a:buNone/>
                      </a:pPr>
                      <a:r>
                        <a:rPr lang="en-US" sz="1200" b="1"/>
                        <a:t>0.6760</a:t>
                      </a:r>
                      <a:endParaRPr sz="1200" b="1"/>
                    </a:p>
                  </a:txBody>
                  <a:tcPr marL="91450" marR="91450" marT="45725" marB="45725">
                    <a:lnB w="12700" cap="flat" cmpd="sng">
                      <a:solidFill>
                        <a:schemeClr val="lt1"/>
                      </a:solidFill>
                      <a:prstDash val="solid"/>
                      <a:round/>
                      <a:headEnd type="none" w="sm" len="sm"/>
                      <a:tailEnd type="none" w="sm" len="sm"/>
                    </a:lnB>
                  </a:tcPr>
                </a:tc>
              </a:tr>
              <a:tr h="383050">
                <a:tc gridSpan="2">
                  <a:txBody>
                    <a:bodyPr/>
                    <a:lstStyle/>
                    <a:p>
                      <a:pPr marL="0" lvl="0" indent="0" algn="ctr" rtl="0">
                        <a:spcBef>
                          <a:spcPts val="0"/>
                        </a:spcBef>
                        <a:spcAft>
                          <a:spcPts val="0"/>
                        </a:spcAft>
                        <a:buNone/>
                      </a:pPr>
                      <a:r>
                        <a:rPr lang="en-US" sz="1200">
                          <a:solidFill>
                            <a:schemeClr val="dk1"/>
                          </a:solidFill>
                          <a:latin typeface="Calibri"/>
                          <a:ea typeface="Calibri"/>
                          <a:cs typeface="Calibri"/>
                          <a:sym typeface="Calibri"/>
                        </a:rPr>
                        <a:t>3 Base Learners</a:t>
                      </a:r>
                      <a:endParaRPr sz="1200">
                        <a:solidFill>
                          <a:schemeClr val="dk1"/>
                        </a:solidFill>
                        <a:latin typeface="Calibri"/>
                        <a:ea typeface="Calibri"/>
                        <a:cs typeface="Calibri"/>
                        <a:sym typeface="Calibri"/>
                      </a:endParaRPr>
                    </a:p>
                    <a:p>
                      <a:pPr marL="0" lvl="0" indent="0" algn="ctr" rtl="0">
                        <a:spcBef>
                          <a:spcPts val="0"/>
                        </a:spcBef>
                        <a:spcAft>
                          <a:spcPts val="0"/>
                        </a:spcAft>
                        <a:buNone/>
                      </a:pPr>
                      <a:r>
                        <a:rPr lang="en-US" sz="1200">
                          <a:solidFill>
                            <a:schemeClr val="dk1"/>
                          </a:solidFill>
                          <a:latin typeface="Calibri"/>
                          <a:ea typeface="Calibri"/>
                          <a:cs typeface="Calibri"/>
                          <a:sym typeface="Calibri"/>
                        </a:rPr>
                        <a:t>(1,2,4)</a:t>
                      </a:r>
                      <a:endParaRPr sz="1200">
                        <a:solidFill>
                          <a:schemeClr val="dk1"/>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hMerge="1">
                  <a:txBody>
                    <a:bodyPr/>
                    <a:lstStyle/>
                    <a:p>
                      <a:endParaRPr lang="en-US"/>
                    </a:p>
                  </a:txBody>
                  <a:tcPr/>
                </a:tc>
                <a:tc>
                  <a:txBody>
                    <a:bodyPr/>
                    <a:lstStyle/>
                    <a:p>
                      <a:pPr marL="0" marR="0" lvl="0" indent="0" algn="ctr" rtl="0">
                        <a:lnSpc>
                          <a:spcPct val="100000"/>
                        </a:lnSpc>
                        <a:spcBef>
                          <a:spcPts val="0"/>
                        </a:spcBef>
                        <a:spcAft>
                          <a:spcPts val="0"/>
                        </a:spcAft>
                        <a:buClr>
                          <a:schemeClr val="dk1"/>
                        </a:buClr>
                        <a:buSzPts val="1000"/>
                        <a:buFont typeface="Calibri"/>
                        <a:buNone/>
                      </a:pPr>
                      <a:r>
                        <a:rPr lang="en-US" sz="1200"/>
                        <a:t>SuperLearner</a:t>
                      </a:r>
                      <a:endParaRPr sz="1600"/>
                    </a:p>
                  </a:txBody>
                  <a:tcPr marL="91450" marR="91450" marT="45725" marB="45725">
                    <a:lnL w="381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000"/>
                        <a:buFont typeface="Calibri"/>
                        <a:buNone/>
                      </a:pPr>
                      <a:r>
                        <a:rPr lang="en-US" sz="1200"/>
                        <a:t>0.67566</a:t>
                      </a:r>
                      <a:endParaRPr sz="120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000"/>
                        <a:buFont typeface="Calibri"/>
                        <a:buNone/>
                      </a:pPr>
                      <a:r>
                        <a:rPr lang="en-US" sz="1200" b="1"/>
                        <a:t>0.6772 </a:t>
                      </a:r>
                      <a:endParaRPr sz="1200" b="1"/>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000"/>
                        <a:buFont typeface="Calibri"/>
                        <a:buNone/>
                      </a:pPr>
                      <a:r>
                        <a:rPr lang="en-US" sz="1200"/>
                        <a:t>0.6757 </a:t>
                      </a:r>
                      <a:endParaRPr sz="120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000"/>
                        <a:buFont typeface="Calibri"/>
                        <a:buNone/>
                      </a:pPr>
                      <a:r>
                        <a:rPr lang="en-US" sz="1200"/>
                        <a:t>0.6757</a:t>
                      </a:r>
                      <a:endParaRPr sz="120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r>
              <a:tr h="383050">
                <a:tc gridSpan="2">
                  <a:txBody>
                    <a:bodyPr/>
                    <a:lstStyle/>
                    <a:p>
                      <a:pPr marL="0" lvl="0" indent="0" algn="ctr" rtl="0">
                        <a:spcBef>
                          <a:spcPts val="0"/>
                        </a:spcBef>
                        <a:spcAft>
                          <a:spcPts val="0"/>
                        </a:spcAft>
                        <a:buNone/>
                      </a:pPr>
                      <a:r>
                        <a:rPr lang="en-US" sz="1200">
                          <a:solidFill>
                            <a:schemeClr val="dk1"/>
                          </a:solidFill>
                          <a:latin typeface="Calibri"/>
                          <a:ea typeface="Calibri"/>
                          <a:cs typeface="Calibri"/>
                          <a:sym typeface="Calibri"/>
                        </a:rPr>
                        <a:t>2 Base Learners</a:t>
                      </a:r>
                      <a:endParaRPr sz="1200">
                        <a:solidFill>
                          <a:schemeClr val="dk1"/>
                        </a:solidFill>
                        <a:latin typeface="Calibri"/>
                        <a:ea typeface="Calibri"/>
                        <a:cs typeface="Calibri"/>
                        <a:sym typeface="Calibri"/>
                      </a:endParaRPr>
                    </a:p>
                    <a:p>
                      <a:pPr marL="0" lvl="0" indent="0" algn="ctr" rtl="0">
                        <a:spcBef>
                          <a:spcPts val="0"/>
                        </a:spcBef>
                        <a:spcAft>
                          <a:spcPts val="0"/>
                        </a:spcAft>
                        <a:buNone/>
                      </a:pPr>
                      <a:r>
                        <a:rPr lang="en-US" sz="1200">
                          <a:solidFill>
                            <a:schemeClr val="dk1"/>
                          </a:solidFill>
                          <a:latin typeface="Calibri"/>
                          <a:ea typeface="Calibri"/>
                          <a:cs typeface="Calibri"/>
                          <a:sym typeface="Calibri"/>
                        </a:rPr>
                        <a:t>(2,4)</a:t>
                      </a:r>
                      <a:endParaRPr sz="1200">
                        <a:solidFill>
                          <a:schemeClr val="dk1"/>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US" sz="1200"/>
                        <a:t>SuperLearner</a:t>
                      </a:r>
                      <a:endParaRPr sz="1200"/>
                    </a:p>
                  </a:txBody>
                  <a:tcPr marL="91450" marR="91450" marT="45725" marB="45725">
                    <a:lnL w="381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000"/>
                        <a:buFont typeface="Calibri"/>
                        <a:buNone/>
                      </a:pPr>
                      <a:r>
                        <a:rPr lang="en-US" sz="1200"/>
                        <a:t>0.67559</a:t>
                      </a:r>
                      <a:endParaRPr sz="120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000"/>
                        <a:buFont typeface="Calibri"/>
                        <a:buNone/>
                      </a:pPr>
                      <a:r>
                        <a:rPr lang="en-US" sz="1200"/>
                        <a:t>0.6770</a:t>
                      </a:r>
                      <a:endParaRPr sz="120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000"/>
                        <a:buFont typeface="Calibri"/>
                        <a:buNone/>
                      </a:pPr>
                      <a:r>
                        <a:rPr lang="en-US" sz="1200"/>
                        <a:t>0.6756</a:t>
                      </a:r>
                      <a:endParaRPr sz="120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000"/>
                        <a:buFont typeface="Calibri"/>
                        <a:buNone/>
                      </a:pPr>
                      <a:r>
                        <a:rPr lang="en-US" sz="1200"/>
                        <a:t>0.6756</a:t>
                      </a:r>
                      <a:endParaRPr sz="120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r>
            </a:tbl>
          </a:graphicData>
        </a:graphic>
      </p:graphicFrame>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6711"/>
    </mc:Choice>
    <mc:Fallback>
      <p:transition spd="slow" advTm="367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11"/>
          <p:cNvSpPr txBox="1">
            <a:spLocks noGrp="1"/>
          </p:cNvSpPr>
          <p:nvPr>
            <p:ph type="title"/>
          </p:nvPr>
        </p:nvSpPr>
        <p:spPr>
          <a:xfrm>
            <a:off x="374120" y="256277"/>
            <a:ext cx="7848456" cy="99417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200"/>
              <a:buFont typeface="Helvetica Neue"/>
              <a:buNone/>
            </a:pPr>
            <a:r>
              <a:rPr lang="en-US" sz="3200">
                <a:solidFill>
                  <a:schemeClr val="dk1"/>
                </a:solidFill>
                <a:latin typeface="Helvetica Neue"/>
                <a:ea typeface="Helvetica Neue"/>
                <a:cs typeface="Helvetica Neue"/>
                <a:sym typeface="Helvetica Neue"/>
              </a:rPr>
              <a:t>Current Challenges </a:t>
            </a:r>
            <a:endParaRPr sz="3200">
              <a:solidFill>
                <a:schemeClr val="dk1"/>
              </a:solidFill>
              <a:latin typeface="Helvetica Neue"/>
              <a:ea typeface="Helvetica Neue"/>
              <a:cs typeface="Helvetica Neue"/>
              <a:sym typeface="Helvetica Neue"/>
            </a:endParaRPr>
          </a:p>
        </p:txBody>
      </p:sp>
      <p:sp>
        <p:nvSpPr>
          <p:cNvPr id="254" name="Google Shape;254;p11"/>
          <p:cNvSpPr txBox="1">
            <a:spLocks noGrp="1"/>
          </p:cNvSpPr>
          <p:nvPr>
            <p:ph type="body" idx="1"/>
          </p:nvPr>
        </p:nvSpPr>
        <p:spPr>
          <a:xfrm>
            <a:off x="653139" y="1342056"/>
            <a:ext cx="7837800" cy="3145500"/>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0"/>
              </a:spcBef>
              <a:spcAft>
                <a:spcPts val="0"/>
              </a:spcAft>
              <a:buClr>
                <a:schemeClr val="dk1"/>
              </a:buClr>
              <a:buSzPts val="1800"/>
              <a:buChar char="➔"/>
            </a:pPr>
            <a:r>
              <a:rPr lang="en-US" sz="1800">
                <a:solidFill>
                  <a:srgbClr val="000000"/>
                </a:solidFill>
              </a:rPr>
              <a:t>Additional models tested improved upon previous results provided in Checkpoint 1</a:t>
            </a:r>
            <a:endParaRPr sz="1800">
              <a:solidFill>
                <a:srgbClr val="000000"/>
              </a:solidFill>
            </a:endParaRPr>
          </a:p>
          <a:p>
            <a:pPr marL="914400" lvl="1" indent="-317500" algn="l" rtl="0">
              <a:lnSpc>
                <a:spcPct val="100000"/>
              </a:lnSpc>
              <a:spcBef>
                <a:spcPts val="0"/>
              </a:spcBef>
              <a:spcAft>
                <a:spcPts val="0"/>
              </a:spcAft>
              <a:buClr>
                <a:schemeClr val="dk1"/>
              </a:buClr>
              <a:buSzPts val="1400"/>
              <a:buChar char="◆"/>
            </a:pPr>
            <a:r>
              <a:rPr lang="en-US" sz="1400">
                <a:solidFill>
                  <a:srgbClr val="000000"/>
                </a:solidFill>
              </a:rPr>
              <a:t>On par with upper positions in Kaggle competition leaderboard</a:t>
            </a:r>
            <a:endParaRPr sz="1400">
              <a:solidFill>
                <a:srgbClr val="000000"/>
              </a:solidFill>
            </a:endParaRPr>
          </a:p>
          <a:p>
            <a:pPr marL="914400" lvl="1" indent="-317500" algn="l" rtl="0">
              <a:lnSpc>
                <a:spcPct val="100000"/>
              </a:lnSpc>
              <a:spcBef>
                <a:spcPts val="0"/>
              </a:spcBef>
              <a:spcAft>
                <a:spcPts val="0"/>
              </a:spcAft>
              <a:buClr>
                <a:srgbClr val="000000"/>
              </a:buClr>
              <a:buSzPts val="1400"/>
              <a:buChar char="◆"/>
            </a:pPr>
            <a:r>
              <a:rPr lang="en-US" sz="1400">
                <a:solidFill>
                  <a:srgbClr val="000000"/>
                </a:solidFill>
              </a:rPr>
              <a:t>Logistic regression: 63.000%</a:t>
            </a:r>
            <a:endParaRPr sz="1400">
              <a:solidFill>
                <a:srgbClr val="000000"/>
              </a:solidFill>
            </a:endParaRPr>
          </a:p>
          <a:p>
            <a:pPr marL="914400" lvl="1" indent="-317500" algn="l" rtl="0">
              <a:lnSpc>
                <a:spcPct val="100000"/>
              </a:lnSpc>
              <a:spcBef>
                <a:spcPts val="0"/>
              </a:spcBef>
              <a:spcAft>
                <a:spcPts val="0"/>
              </a:spcAft>
              <a:buClr>
                <a:srgbClr val="000000"/>
              </a:buClr>
              <a:buSzPts val="1400"/>
              <a:buChar char="◆"/>
            </a:pPr>
            <a:r>
              <a:rPr lang="en-US" sz="1400">
                <a:solidFill>
                  <a:srgbClr val="000000"/>
                </a:solidFill>
              </a:rPr>
              <a:t>Ridge classifier: 62.000%</a:t>
            </a:r>
            <a:endParaRPr sz="1400">
              <a:solidFill>
                <a:srgbClr val="000000"/>
              </a:solidFill>
            </a:endParaRPr>
          </a:p>
          <a:p>
            <a:pPr marL="914400" lvl="1" indent="-317500" algn="l" rtl="0">
              <a:lnSpc>
                <a:spcPct val="100000"/>
              </a:lnSpc>
              <a:spcBef>
                <a:spcPts val="0"/>
              </a:spcBef>
              <a:spcAft>
                <a:spcPts val="0"/>
              </a:spcAft>
              <a:buClr>
                <a:srgbClr val="000000"/>
              </a:buClr>
              <a:buSzPts val="1400"/>
              <a:buChar char="◆"/>
            </a:pPr>
            <a:r>
              <a:rPr lang="en-US" sz="1400">
                <a:solidFill>
                  <a:srgbClr val="000000"/>
                </a:solidFill>
              </a:rPr>
              <a:t>XGB classifier: 65.593%</a:t>
            </a:r>
            <a:endParaRPr sz="1400">
              <a:solidFill>
                <a:srgbClr val="000000"/>
              </a:solidFill>
            </a:endParaRPr>
          </a:p>
          <a:p>
            <a:pPr marL="914400" lvl="1" indent="-317500" algn="l" rtl="0">
              <a:lnSpc>
                <a:spcPct val="100000"/>
              </a:lnSpc>
              <a:spcBef>
                <a:spcPts val="0"/>
              </a:spcBef>
              <a:spcAft>
                <a:spcPts val="0"/>
              </a:spcAft>
              <a:buClr>
                <a:srgbClr val="000000"/>
              </a:buClr>
              <a:buSzPts val="1400"/>
              <a:buChar char="◆"/>
            </a:pPr>
            <a:r>
              <a:rPr lang="en-US" sz="1400">
                <a:solidFill>
                  <a:srgbClr val="000000"/>
                </a:solidFill>
              </a:rPr>
              <a:t>Cat Boost classifier: 67.563%</a:t>
            </a:r>
            <a:endParaRPr sz="1400">
              <a:solidFill>
                <a:srgbClr val="000000"/>
              </a:solidFill>
            </a:endParaRPr>
          </a:p>
          <a:p>
            <a:pPr marL="914400" lvl="1" indent="-317500" algn="l" rtl="0">
              <a:lnSpc>
                <a:spcPct val="100000"/>
              </a:lnSpc>
              <a:spcBef>
                <a:spcPts val="0"/>
              </a:spcBef>
              <a:spcAft>
                <a:spcPts val="0"/>
              </a:spcAft>
              <a:buClr>
                <a:srgbClr val="000000"/>
              </a:buClr>
              <a:buSzPts val="1400"/>
              <a:buChar char="◆"/>
            </a:pPr>
            <a:r>
              <a:rPr lang="en-US" sz="1400">
                <a:solidFill>
                  <a:srgbClr val="000000"/>
                </a:solidFill>
              </a:rPr>
              <a:t>AdaBoost classifier: 65.041%</a:t>
            </a:r>
            <a:br>
              <a:rPr lang="en-US" sz="1400">
                <a:solidFill>
                  <a:srgbClr val="000000"/>
                </a:solidFill>
              </a:rPr>
            </a:br>
            <a:endParaRPr sz="1400">
              <a:solidFill>
                <a:srgbClr val="000000"/>
              </a:solidFill>
            </a:endParaRPr>
          </a:p>
          <a:p>
            <a:pPr marL="457200" lvl="0" indent="-342900" algn="l" rtl="0">
              <a:lnSpc>
                <a:spcPct val="100000"/>
              </a:lnSpc>
              <a:spcBef>
                <a:spcPts val="0"/>
              </a:spcBef>
              <a:spcAft>
                <a:spcPts val="0"/>
              </a:spcAft>
              <a:buClr>
                <a:srgbClr val="000000"/>
              </a:buClr>
              <a:buSzPts val="1800"/>
              <a:buChar char="➔"/>
            </a:pPr>
            <a:r>
              <a:rPr lang="en-US" sz="1800">
                <a:solidFill>
                  <a:srgbClr val="000000"/>
                </a:solidFill>
              </a:rPr>
              <a:t>Maximize accuracy of newer models to surpass previous maximum accuracy provided in Checkpoint 1</a:t>
            </a:r>
            <a:endParaRPr sz="1800">
              <a:solidFill>
                <a:srgbClr val="000000"/>
              </a:solidFill>
            </a:endParaRPr>
          </a:p>
        </p:txBody>
      </p:sp>
      <p:sp>
        <p:nvSpPr>
          <p:cNvPr id="255" name="Google Shape;255;p11"/>
          <p:cNvSpPr/>
          <p:nvPr/>
        </p:nvSpPr>
        <p:spPr>
          <a:xfrm>
            <a:off x="0" y="4918509"/>
            <a:ext cx="9144000" cy="224991"/>
          </a:xfrm>
          <a:prstGeom prst="rect">
            <a:avLst/>
          </a:prstGeom>
          <a:solidFill>
            <a:srgbClr val="FFCA2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CA29"/>
              </a:solidFill>
              <a:latin typeface="Calibri"/>
              <a:ea typeface="Calibri"/>
              <a:cs typeface="Calibri"/>
              <a:sym typeface="Calibri"/>
            </a:endParaRPr>
          </a:p>
        </p:txBody>
      </p:sp>
      <p:pic>
        <p:nvPicPr>
          <p:cNvPr id="256" name="Google Shape;256;p11"/>
          <p:cNvPicPr preferRelativeResize="0"/>
          <p:nvPr/>
        </p:nvPicPr>
        <p:blipFill rotWithShape="1">
          <a:blip r:embed="rId5">
            <a:alphaModFix/>
          </a:blip>
          <a:srcRect/>
          <a:stretch/>
        </p:blipFill>
        <p:spPr>
          <a:xfrm>
            <a:off x="8464982" y="4431323"/>
            <a:ext cx="527774" cy="712177"/>
          </a:xfrm>
          <a:prstGeom prst="rect">
            <a:avLst/>
          </a:prstGeom>
          <a:noFill/>
          <a:ln>
            <a:noFill/>
          </a:ln>
        </p:spPr>
      </p:pic>
      <p:sp>
        <p:nvSpPr>
          <p:cNvPr id="257" name="Google Shape;257;p11"/>
          <p:cNvSpPr txBox="1">
            <a:spLocks noGrp="1"/>
          </p:cNvSpPr>
          <p:nvPr>
            <p:ph type="sldNum" idx="12"/>
          </p:nvPr>
        </p:nvSpPr>
        <p:spPr>
          <a:xfrm>
            <a:off x="7425925" y="4918475"/>
            <a:ext cx="880500" cy="225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sz="1400">
                <a:latin typeface="Helvetica Neue"/>
                <a:ea typeface="Helvetica Neue"/>
                <a:cs typeface="Helvetica Neue"/>
                <a:sym typeface="Helvetica Neue"/>
              </a:rPr>
              <a:t>14</a:t>
            </a:fld>
            <a:r>
              <a:rPr lang="en-US" sz="1400" dirty="0">
                <a:latin typeface="Helvetica Neue"/>
                <a:ea typeface="Helvetica Neue"/>
                <a:cs typeface="Helvetica Neue"/>
                <a:sym typeface="Helvetica Neue"/>
              </a:rPr>
              <a:t> / </a:t>
            </a:r>
            <a:r>
              <a:rPr lang="en-US" sz="1400" dirty="0" smtClean="0">
                <a:latin typeface="Helvetica Neue"/>
                <a:ea typeface="Helvetica Neue"/>
                <a:cs typeface="Helvetica Neue"/>
                <a:sym typeface="Helvetica Neue"/>
              </a:rPr>
              <a:t>17</a:t>
            </a:r>
            <a:endParaRPr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3276"/>
    </mc:Choice>
    <mc:Fallback>
      <p:transition spd="slow" advTm="732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12"/>
          <p:cNvSpPr txBox="1">
            <a:spLocks noGrp="1"/>
          </p:cNvSpPr>
          <p:nvPr>
            <p:ph type="title"/>
          </p:nvPr>
        </p:nvSpPr>
        <p:spPr>
          <a:xfrm>
            <a:off x="374120" y="256277"/>
            <a:ext cx="7848456" cy="99417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200"/>
              <a:buFont typeface="Helvetica Neue"/>
              <a:buNone/>
            </a:pPr>
            <a:r>
              <a:rPr lang="en-US" sz="3200">
                <a:solidFill>
                  <a:schemeClr val="dk1"/>
                </a:solidFill>
              </a:rPr>
              <a:t>Targeted Progress</a:t>
            </a:r>
            <a:endParaRPr sz="3200">
              <a:solidFill>
                <a:schemeClr val="dk1"/>
              </a:solidFill>
              <a:latin typeface="Helvetica Neue"/>
              <a:ea typeface="Helvetica Neue"/>
              <a:cs typeface="Helvetica Neue"/>
              <a:sym typeface="Helvetica Neue"/>
            </a:endParaRPr>
          </a:p>
        </p:txBody>
      </p:sp>
      <p:sp>
        <p:nvSpPr>
          <p:cNvPr id="263" name="Google Shape;263;p12"/>
          <p:cNvSpPr txBox="1">
            <a:spLocks noGrp="1"/>
          </p:cNvSpPr>
          <p:nvPr>
            <p:ph type="body" idx="1"/>
          </p:nvPr>
        </p:nvSpPr>
        <p:spPr>
          <a:xfrm>
            <a:off x="371800" y="1487150"/>
            <a:ext cx="8165700" cy="3145500"/>
          </a:xfrm>
          <a:prstGeom prst="rect">
            <a:avLst/>
          </a:prstGeom>
          <a:noFill/>
          <a:ln>
            <a:noFill/>
          </a:ln>
        </p:spPr>
        <p:txBody>
          <a:bodyPr spcFirstLastPara="1" wrap="square" lIns="91425" tIns="45700" rIns="91425" bIns="45700" anchor="t" anchorCtr="0">
            <a:normAutofit/>
          </a:bodyPr>
          <a:lstStyle/>
          <a:p>
            <a:pPr marL="457200" lvl="0" indent="-355600" algn="l" rtl="0">
              <a:lnSpc>
                <a:spcPct val="100000"/>
              </a:lnSpc>
              <a:spcBef>
                <a:spcPts val="0"/>
              </a:spcBef>
              <a:spcAft>
                <a:spcPts val="0"/>
              </a:spcAft>
              <a:buClr>
                <a:schemeClr val="dk1"/>
              </a:buClr>
              <a:buSzPts val="2000"/>
              <a:buChar char="•"/>
            </a:pPr>
            <a:r>
              <a:rPr lang="en-US" sz="2000">
                <a:solidFill>
                  <a:schemeClr val="dk1"/>
                </a:solidFill>
              </a:rPr>
              <a:t>Remove data outliers based on z-scores and IQR scores</a:t>
            </a:r>
            <a:br>
              <a:rPr lang="en-US" sz="2000">
                <a:solidFill>
                  <a:schemeClr val="dk1"/>
                </a:solidFill>
              </a:rPr>
            </a:br>
            <a:endParaRPr sz="2000">
              <a:solidFill>
                <a:schemeClr val="dk1"/>
              </a:solidFill>
            </a:endParaRPr>
          </a:p>
          <a:p>
            <a:pPr marL="457200" lvl="0" indent="-355600" algn="l" rtl="0">
              <a:lnSpc>
                <a:spcPct val="100000"/>
              </a:lnSpc>
              <a:spcBef>
                <a:spcPts val="0"/>
              </a:spcBef>
              <a:spcAft>
                <a:spcPts val="0"/>
              </a:spcAft>
              <a:buClr>
                <a:schemeClr val="dk1"/>
              </a:buClr>
              <a:buSzPts val="2000"/>
              <a:buChar char="•"/>
            </a:pPr>
            <a:r>
              <a:rPr lang="en-US" sz="2000">
                <a:solidFill>
                  <a:schemeClr val="dk1"/>
                </a:solidFill>
              </a:rPr>
              <a:t>Implement more rigorous testing for data outliers</a:t>
            </a:r>
            <a:br>
              <a:rPr lang="en-US" sz="2000">
                <a:solidFill>
                  <a:schemeClr val="dk1"/>
                </a:solidFill>
              </a:rPr>
            </a:br>
            <a:endParaRPr sz="2000">
              <a:solidFill>
                <a:schemeClr val="dk1"/>
              </a:solidFill>
            </a:endParaRPr>
          </a:p>
          <a:p>
            <a:pPr marL="457200" lvl="0" indent="-355600" algn="l" rtl="0">
              <a:lnSpc>
                <a:spcPct val="100000"/>
              </a:lnSpc>
              <a:spcBef>
                <a:spcPts val="0"/>
              </a:spcBef>
              <a:spcAft>
                <a:spcPts val="0"/>
              </a:spcAft>
              <a:buClr>
                <a:schemeClr val="dk1"/>
              </a:buClr>
              <a:buSzPts val="2000"/>
              <a:buChar char="•"/>
            </a:pPr>
            <a:r>
              <a:rPr lang="en-US" sz="2000">
                <a:solidFill>
                  <a:schemeClr val="dk1"/>
                </a:solidFill>
              </a:rPr>
              <a:t>Utilize sparse matrices and/or other data preprocessing techniques</a:t>
            </a:r>
            <a:endParaRPr sz="2000">
              <a:solidFill>
                <a:schemeClr val="dk1"/>
              </a:solidFill>
            </a:endParaRPr>
          </a:p>
        </p:txBody>
      </p:sp>
      <p:sp>
        <p:nvSpPr>
          <p:cNvPr id="264" name="Google Shape;264;p12"/>
          <p:cNvSpPr/>
          <p:nvPr/>
        </p:nvSpPr>
        <p:spPr>
          <a:xfrm>
            <a:off x="0" y="4918509"/>
            <a:ext cx="9144000" cy="224991"/>
          </a:xfrm>
          <a:prstGeom prst="rect">
            <a:avLst/>
          </a:prstGeom>
          <a:solidFill>
            <a:srgbClr val="FFCA2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CA29"/>
              </a:solidFill>
              <a:latin typeface="Calibri"/>
              <a:ea typeface="Calibri"/>
              <a:cs typeface="Calibri"/>
              <a:sym typeface="Calibri"/>
            </a:endParaRPr>
          </a:p>
        </p:txBody>
      </p:sp>
      <p:pic>
        <p:nvPicPr>
          <p:cNvPr id="265" name="Google Shape;265;p12"/>
          <p:cNvPicPr preferRelativeResize="0"/>
          <p:nvPr/>
        </p:nvPicPr>
        <p:blipFill rotWithShape="1">
          <a:blip r:embed="rId5">
            <a:alphaModFix/>
          </a:blip>
          <a:srcRect/>
          <a:stretch/>
        </p:blipFill>
        <p:spPr>
          <a:xfrm>
            <a:off x="8464982" y="4431323"/>
            <a:ext cx="527774" cy="712177"/>
          </a:xfrm>
          <a:prstGeom prst="rect">
            <a:avLst/>
          </a:prstGeom>
          <a:noFill/>
          <a:ln>
            <a:noFill/>
          </a:ln>
        </p:spPr>
      </p:pic>
      <p:sp>
        <p:nvSpPr>
          <p:cNvPr id="266" name="Google Shape;266;p12"/>
          <p:cNvSpPr txBox="1">
            <a:spLocks noGrp="1"/>
          </p:cNvSpPr>
          <p:nvPr>
            <p:ph type="sldNum" idx="12"/>
          </p:nvPr>
        </p:nvSpPr>
        <p:spPr>
          <a:xfrm>
            <a:off x="7479500" y="4918475"/>
            <a:ext cx="826800" cy="225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sz="1400">
                <a:latin typeface="Helvetica Neue"/>
                <a:ea typeface="Helvetica Neue"/>
                <a:cs typeface="Helvetica Neue"/>
                <a:sym typeface="Helvetica Neue"/>
              </a:rPr>
              <a:t>15</a:t>
            </a:fld>
            <a:r>
              <a:rPr lang="en-US" sz="1400" dirty="0">
                <a:latin typeface="Helvetica Neue"/>
                <a:ea typeface="Helvetica Neue"/>
                <a:cs typeface="Helvetica Neue"/>
                <a:sym typeface="Helvetica Neue"/>
              </a:rPr>
              <a:t> / </a:t>
            </a:r>
            <a:r>
              <a:rPr lang="en-US" sz="1400" dirty="0" smtClean="0">
                <a:latin typeface="Helvetica Neue"/>
                <a:ea typeface="Helvetica Neue"/>
                <a:cs typeface="Helvetica Neue"/>
                <a:sym typeface="Helvetica Neue"/>
              </a:rPr>
              <a:t>17</a:t>
            </a:r>
            <a:endParaRPr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9282"/>
    </mc:Choice>
    <mc:Fallback>
      <p:transition spd="slow" advTm="392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12"/>
          <p:cNvSpPr txBox="1">
            <a:spLocks noGrp="1"/>
          </p:cNvSpPr>
          <p:nvPr>
            <p:ph type="title"/>
          </p:nvPr>
        </p:nvSpPr>
        <p:spPr>
          <a:xfrm>
            <a:off x="374120" y="256277"/>
            <a:ext cx="7848456" cy="99417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200"/>
              <a:buFont typeface="Helvetica Neue"/>
              <a:buNone/>
            </a:pPr>
            <a:r>
              <a:rPr lang="en-US" sz="3200" dirty="0" smtClean="0">
                <a:solidFill>
                  <a:schemeClr val="dk1"/>
                </a:solidFill>
              </a:rPr>
              <a:t>References</a:t>
            </a:r>
            <a:endParaRPr sz="3200" dirty="0">
              <a:solidFill>
                <a:schemeClr val="dk1"/>
              </a:solidFill>
              <a:latin typeface="Helvetica Neue"/>
              <a:ea typeface="Helvetica Neue"/>
              <a:cs typeface="Helvetica Neue"/>
              <a:sym typeface="Helvetica Neue"/>
            </a:endParaRPr>
          </a:p>
        </p:txBody>
      </p:sp>
      <p:sp>
        <p:nvSpPr>
          <p:cNvPr id="264" name="Google Shape;264;p12"/>
          <p:cNvSpPr/>
          <p:nvPr/>
        </p:nvSpPr>
        <p:spPr>
          <a:xfrm>
            <a:off x="0" y="4918509"/>
            <a:ext cx="9144000" cy="224991"/>
          </a:xfrm>
          <a:prstGeom prst="rect">
            <a:avLst/>
          </a:prstGeom>
          <a:solidFill>
            <a:srgbClr val="FFCA2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CA29"/>
              </a:solidFill>
              <a:latin typeface="Calibri"/>
              <a:ea typeface="Calibri"/>
              <a:cs typeface="Calibri"/>
              <a:sym typeface="Calibri"/>
            </a:endParaRPr>
          </a:p>
        </p:txBody>
      </p:sp>
      <p:pic>
        <p:nvPicPr>
          <p:cNvPr id="265" name="Google Shape;265;p12"/>
          <p:cNvPicPr preferRelativeResize="0"/>
          <p:nvPr/>
        </p:nvPicPr>
        <p:blipFill rotWithShape="1">
          <a:blip r:embed="rId5">
            <a:alphaModFix/>
          </a:blip>
          <a:srcRect/>
          <a:stretch/>
        </p:blipFill>
        <p:spPr>
          <a:xfrm>
            <a:off x="8464982" y="4431323"/>
            <a:ext cx="527774" cy="712177"/>
          </a:xfrm>
          <a:prstGeom prst="rect">
            <a:avLst/>
          </a:prstGeom>
          <a:noFill/>
          <a:ln>
            <a:noFill/>
          </a:ln>
        </p:spPr>
      </p:pic>
      <p:sp>
        <p:nvSpPr>
          <p:cNvPr id="266" name="Google Shape;266;p12"/>
          <p:cNvSpPr txBox="1">
            <a:spLocks noGrp="1"/>
          </p:cNvSpPr>
          <p:nvPr>
            <p:ph type="sldNum" idx="12"/>
          </p:nvPr>
        </p:nvSpPr>
        <p:spPr>
          <a:xfrm>
            <a:off x="7479500" y="4918475"/>
            <a:ext cx="826800" cy="225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sz="1400">
                <a:latin typeface="Helvetica Neue"/>
                <a:ea typeface="Helvetica Neue"/>
                <a:cs typeface="Helvetica Neue"/>
                <a:sym typeface="Helvetica Neue"/>
              </a:rPr>
              <a:t>16</a:t>
            </a:fld>
            <a:r>
              <a:rPr lang="en-US" sz="1400" dirty="0">
                <a:latin typeface="Helvetica Neue"/>
                <a:ea typeface="Helvetica Neue"/>
                <a:cs typeface="Helvetica Neue"/>
                <a:sym typeface="Helvetica Neue"/>
              </a:rPr>
              <a:t> / </a:t>
            </a:r>
            <a:r>
              <a:rPr lang="en-US" sz="1400" dirty="0" smtClean="0">
                <a:latin typeface="Helvetica Neue"/>
                <a:ea typeface="Helvetica Neue"/>
                <a:cs typeface="Helvetica Neue"/>
                <a:sym typeface="Helvetica Neue"/>
              </a:rPr>
              <a:t>17</a:t>
            </a:r>
            <a:endParaRPr dirty="0"/>
          </a:p>
        </p:txBody>
      </p:sp>
      <p:sp>
        <p:nvSpPr>
          <p:cNvPr id="12" name="Google Shape;198;p23"/>
          <p:cNvSpPr txBox="1">
            <a:spLocks noGrp="1"/>
          </p:cNvSpPr>
          <p:nvPr>
            <p:ph type="body" idx="1"/>
          </p:nvPr>
        </p:nvSpPr>
        <p:spPr>
          <a:xfrm>
            <a:off x="959282" y="1524066"/>
            <a:ext cx="7505700" cy="2448000"/>
          </a:xfrm>
          <a:prstGeom prst="rect">
            <a:avLst/>
          </a:prstGeom>
          <a:noFill/>
          <a:ln>
            <a:noFill/>
          </a:ln>
        </p:spPr>
        <p:txBody>
          <a:bodyPr spcFirstLastPara="1" wrap="square" lIns="91425" tIns="91425" rIns="91425" bIns="91425" anchor="t" anchorCtr="0">
            <a:normAutofit/>
          </a:bodyPr>
          <a:lstStyle/>
          <a:p>
            <a:pPr marL="457200" marR="0" lvl="0" indent="-317500" algn="l" defTabSz="914400" rtl="0" eaLnBrk="1" fontAlgn="auto" latinLnBrk="0" hangingPunct="1">
              <a:lnSpc>
                <a:spcPct val="100000"/>
              </a:lnSpc>
              <a:spcBef>
                <a:spcPts val="0"/>
              </a:spcBef>
              <a:spcAft>
                <a:spcPts val="0"/>
              </a:spcAft>
              <a:buClrTx/>
              <a:buSzPts val="1400"/>
              <a:buFontTx/>
              <a:buAutoNum type="arabicPeriod"/>
              <a:tabLst/>
              <a:defRPr/>
            </a:pPr>
            <a:r>
              <a:rPr kumimoji="0" lang="en" sz="1400" b="0" i="0" u="none" strike="noStrike" kern="0" cap="none" spc="0" normalizeH="0" baseline="0" noProof="0" dirty="0">
                <a:ln>
                  <a:noFill/>
                </a:ln>
                <a:solidFill>
                  <a:sysClr val="windowText" lastClr="000000"/>
                </a:solidFill>
                <a:effectLst/>
                <a:uLnTx/>
                <a:uFillTx/>
              </a:rPr>
              <a:t>Kaggle Link: </a:t>
            </a:r>
            <a:r>
              <a:rPr kumimoji="0" lang="en" sz="1400" b="0" i="0" u="sng" strike="noStrike" kern="0" cap="none" spc="0" normalizeH="0" baseline="0" noProof="0" dirty="0">
                <a:ln>
                  <a:noFill/>
                </a:ln>
                <a:solidFill>
                  <a:srgbClr val="3D4594"/>
                </a:solidFill>
                <a:effectLst/>
                <a:uLnTx/>
                <a:uFillTx/>
                <a:hlinkClick r:id="rId6"/>
              </a:rPr>
              <a:t>https://www.kaggle.com/c/microsoft-malware-prediction/overview</a:t>
            </a:r>
            <a:endParaRPr kumimoji="0" sz="1400" b="0" i="0" u="none" strike="noStrike" kern="0" cap="none" spc="0" normalizeH="0" baseline="0" noProof="0" dirty="0">
              <a:ln>
                <a:noFill/>
              </a:ln>
              <a:solidFill>
                <a:sysClr val="windowText" lastClr="000000"/>
              </a:solidFill>
              <a:effectLst/>
              <a:uLnTx/>
              <a:uFillTx/>
            </a:endParaRPr>
          </a:p>
          <a:p>
            <a:pPr marL="457200" marR="0" lvl="0" indent="-317500" algn="l" defTabSz="914400" rtl="0" eaLnBrk="1" fontAlgn="auto" latinLnBrk="0" hangingPunct="1">
              <a:lnSpc>
                <a:spcPct val="100000"/>
              </a:lnSpc>
              <a:spcBef>
                <a:spcPts val="0"/>
              </a:spcBef>
              <a:spcAft>
                <a:spcPts val="0"/>
              </a:spcAft>
              <a:buClrTx/>
              <a:buSzPts val="1400"/>
              <a:buFontTx/>
              <a:buAutoNum type="arabicPeriod"/>
              <a:tabLst/>
              <a:defRPr/>
            </a:pPr>
            <a:r>
              <a:rPr kumimoji="0" lang="en" sz="1400" b="0" i="0" u="none" strike="noStrike" kern="0" cap="none" spc="0" normalizeH="0" baseline="0" noProof="0" dirty="0" smtClean="0">
                <a:ln>
                  <a:noFill/>
                </a:ln>
                <a:solidFill>
                  <a:sysClr val="windowText" lastClr="000000"/>
                </a:solidFill>
                <a:effectLst/>
                <a:uLnTx/>
                <a:uFillTx/>
              </a:rPr>
              <a:t>Dataflow </a:t>
            </a:r>
            <a:r>
              <a:rPr kumimoji="0" lang="en" sz="1400" b="0" i="0" u="none" strike="noStrike" kern="0" cap="none" spc="0" normalizeH="0" baseline="0" noProof="0" dirty="0">
                <a:ln>
                  <a:noFill/>
                </a:ln>
                <a:solidFill>
                  <a:sysClr val="windowText" lastClr="000000"/>
                </a:solidFill>
                <a:effectLst/>
                <a:uLnTx/>
                <a:uFillTx/>
              </a:rPr>
              <a:t>of Super Learner Algorithm Figure: </a:t>
            </a:r>
            <a:r>
              <a:rPr kumimoji="0" lang="en" sz="1400" b="0" i="0" u="sng" strike="noStrike" kern="0" cap="none" spc="0" normalizeH="0" baseline="0" noProof="0" dirty="0">
                <a:ln>
                  <a:noFill/>
                </a:ln>
                <a:solidFill>
                  <a:srgbClr val="3D4594"/>
                </a:solidFill>
                <a:effectLst/>
                <a:uLnTx/>
                <a:uFillTx/>
                <a:hlinkClick r:id="rId7"/>
              </a:rPr>
              <a:t>https://machinelearningmastery.com/super-learner-ensemble-in-python/?fbclid=IwAR0_s5RWG0cgZ246qA1doQHdloOL9ICjmJeFgzZRhqTdG65Ri8DSg_995gE</a:t>
            </a:r>
            <a:endParaRPr kumimoji="0" sz="1400" b="0" i="0" u="none" strike="noStrike" kern="0" cap="none" spc="0" normalizeH="0" baseline="0" noProof="0" dirty="0">
              <a:ln>
                <a:noFill/>
              </a:ln>
              <a:solidFill>
                <a:sysClr val="windowText" lastClr="000000"/>
              </a:solidFill>
              <a:effectLst/>
              <a:uLnTx/>
              <a:uFillTx/>
            </a:endParaRPr>
          </a:p>
          <a:p>
            <a:pPr marL="0" marR="0" lvl="0" indent="0" algn="l" defTabSz="914400" rtl="0" eaLnBrk="1" fontAlgn="auto" latinLnBrk="0" hangingPunct="1">
              <a:lnSpc>
                <a:spcPct val="100000"/>
              </a:lnSpc>
              <a:spcBef>
                <a:spcPts val="1200"/>
              </a:spcBef>
              <a:spcAft>
                <a:spcPts val="1200"/>
              </a:spcAft>
              <a:buClrTx/>
              <a:buSzTx/>
              <a:buFontTx/>
              <a:buNone/>
              <a:tabLst/>
              <a:defRPr/>
            </a:pPr>
            <a:endParaRPr kumimoji="0" sz="1400" b="0" i="0" u="none" strike="noStrike" kern="0" cap="none" spc="0" normalizeH="0" baseline="0" noProof="0" dirty="0">
              <a:ln>
                <a:noFill/>
              </a:ln>
              <a:solidFill>
                <a:sysClr val="windowText" lastClr="000000"/>
              </a:solidFill>
              <a:effectLst/>
              <a:uLnTx/>
              <a:uFillTx/>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3181640490"/>
      </p:ext>
    </p:extLst>
  </p:cSld>
  <p:clrMapOvr>
    <a:masterClrMapping/>
  </p:clrMapOvr>
  <mc:AlternateContent xmlns:mc="http://schemas.openxmlformats.org/markup-compatibility/2006">
    <mc:Choice xmlns:p14="http://schemas.microsoft.com/office/powerpoint/2010/main" Requires="p14">
      <p:transition spd="slow" p14:dur="2000" advTm="5146"/>
    </mc:Choice>
    <mc:Fallback>
      <p:transition spd="slow" advTm="51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4" name="Google Shape;264;p12"/>
          <p:cNvSpPr/>
          <p:nvPr/>
        </p:nvSpPr>
        <p:spPr>
          <a:xfrm>
            <a:off x="0" y="4918509"/>
            <a:ext cx="9144000" cy="224991"/>
          </a:xfrm>
          <a:prstGeom prst="rect">
            <a:avLst/>
          </a:prstGeom>
          <a:solidFill>
            <a:srgbClr val="FFCA2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CA29"/>
              </a:solidFill>
              <a:latin typeface="Calibri"/>
              <a:ea typeface="Calibri"/>
              <a:cs typeface="Calibri"/>
              <a:sym typeface="Calibri"/>
            </a:endParaRPr>
          </a:p>
        </p:txBody>
      </p:sp>
      <p:pic>
        <p:nvPicPr>
          <p:cNvPr id="265" name="Google Shape;265;p12"/>
          <p:cNvPicPr preferRelativeResize="0"/>
          <p:nvPr/>
        </p:nvPicPr>
        <p:blipFill rotWithShape="1">
          <a:blip r:embed="rId5">
            <a:alphaModFix/>
          </a:blip>
          <a:srcRect/>
          <a:stretch/>
        </p:blipFill>
        <p:spPr>
          <a:xfrm>
            <a:off x="8464982" y="4431323"/>
            <a:ext cx="527774" cy="712177"/>
          </a:xfrm>
          <a:prstGeom prst="rect">
            <a:avLst/>
          </a:prstGeom>
          <a:noFill/>
          <a:ln>
            <a:noFill/>
          </a:ln>
        </p:spPr>
      </p:pic>
      <p:sp>
        <p:nvSpPr>
          <p:cNvPr id="266" name="Google Shape;266;p12"/>
          <p:cNvSpPr txBox="1">
            <a:spLocks noGrp="1"/>
          </p:cNvSpPr>
          <p:nvPr>
            <p:ph type="sldNum" idx="12"/>
          </p:nvPr>
        </p:nvSpPr>
        <p:spPr>
          <a:xfrm>
            <a:off x="7479500" y="4918475"/>
            <a:ext cx="826800" cy="225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sz="1400">
                <a:latin typeface="Helvetica Neue"/>
                <a:ea typeface="Helvetica Neue"/>
                <a:cs typeface="Helvetica Neue"/>
                <a:sym typeface="Helvetica Neue"/>
              </a:rPr>
              <a:t>17</a:t>
            </a:fld>
            <a:r>
              <a:rPr lang="en-US" sz="1400" dirty="0">
                <a:latin typeface="Helvetica Neue"/>
                <a:ea typeface="Helvetica Neue"/>
                <a:cs typeface="Helvetica Neue"/>
                <a:sym typeface="Helvetica Neue"/>
              </a:rPr>
              <a:t> / </a:t>
            </a:r>
            <a:r>
              <a:rPr lang="en-US" sz="1400" dirty="0" smtClean="0">
                <a:latin typeface="Helvetica Neue"/>
                <a:ea typeface="Helvetica Neue"/>
                <a:cs typeface="Helvetica Neue"/>
                <a:sym typeface="Helvetica Neue"/>
              </a:rPr>
              <a:t>17</a:t>
            </a:r>
            <a:endParaRPr dirty="0"/>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58809" y="823657"/>
            <a:ext cx="3360507" cy="3360507"/>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1009389282"/>
      </p:ext>
    </p:extLst>
  </p:cSld>
  <p:clrMapOvr>
    <a:masterClrMapping/>
  </p:clrMapOvr>
  <mc:AlternateContent xmlns:mc="http://schemas.openxmlformats.org/markup-compatibility/2006">
    <mc:Choice xmlns:p14="http://schemas.microsoft.com/office/powerpoint/2010/main" Requires="p14">
      <p:transition spd="slow" p14:dur="2000" advTm="5440"/>
    </mc:Choice>
    <mc:Fallback>
      <p:transition spd="slow" advTm="54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2"/>
          <p:cNvSpPr txBox="1">
            <a:spLocks noGrp="1"/>
          </p:cNvSpPr>
          <p:nvPr>
            <p:ph type="title"/>
          </p:nvPr>
        </p:nvSpPr>
        <p:spPr>
          <a:xfrm>
            <a:off x="374120" y="256277"/>
            <a:ext cx="7848456" cy="99417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200"/>
              <a:buFont typeface="Helvetica Neue"/>
              <a:buNone/>
            </a:pPr>
            <a:r>
              <a:rPr lang="en-US" sz="3200">
                <a:solidFill>
                  <a:schemeClr val="dk1"/>
                </a:solidFill>
                <a:latin typeface="Helvetica Neue"/>
                <a:ea typeface="Helvetica Neue"/>
                <a:cs typeface="Helvetica Neue"/>
                <a:sym typeface="Helvetica Neue"/>
              </a:rPr>
              <a:t>Proposed Approach</a:t>
            </a:r>
            <a:endParaRPr sz="3200">
              <a:solidFill>
                <a:schemeClr val="dk1"/>
              </a:solidFill>
              <a:latin typeface="Helvetica Neue"/>
              <a:ea typeface="Helvetica Neue"/>
              <a:cs typeface="Helvetica Neue"/>
              <a:sym typeface="Helvetica Neue"/>
            </a:endParaRPr>
          </a:p>
        </p:txBody>
      </p:sp>
      <p:sp>
        <p:nvSpPr>
          <p:cNvPr id="90" name="Google Shape;90;p2"/>
          <p:cNvSpPr/>
          <p:nvPr/>
        </p:nvSpPr>
        <p:spPr>
          <a:xfrm>
            <a:off x="0" y="4918509"/>
            <a:ext cx="9144000" cy="224991"/>
          </a:xfrm>
          <a:prstGeom prst="rect">
            <a:avLst/>
          </a:prstGeom>
          <a:solidFill>
            <a:srgbClr val="FFCA2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CA29"/>
              </a:solidFill>
              <a:latin typeface="Calibri"/>
              <a:ea typeface="Calibri"/>
              <a:cs typeface="Calibri"/>
              <a:sym typeface="Calibri"/>
            </a:endParaRPr>
          </a:p>
        </p:txBody>
      </p:sp>
      <p:pic>
        <p:nvPicPr>
          <p:cNvPr id="91" name="Google Shape;91;p2"/>
          <p:cNvPicPr preferRelativeResize="0"/>
          <p:nvPr/>
        </p:nvPicPr>
        <p:blipFill rotWithShape="1">
          <a:blip r:embed="rId5">
            <a:alphaModFix/>
          </a:blip>
          <a:srcRect/>
          <a:stretch/>
        </p:blipFill>
        <p:spPr>
          <a:xfrm>
            <a:off x="8464982" y="4431323"/>
            <a:ext cx="527774" cy="712177"/>
          </a:xfrm>
          <a:prstGeom prst="rect">
            <a:avLst/>
          </a:prstGeom>
          <a:noFill/>
          <a:ln>
            <a:noFill/>
          </a:ln>
        </p:spPr>
      </p:pic>
      <p:sp>
        <p:nvSpPr>
          <p:cNvPr id="92" name="Google Shape;92;p2"/>
          <p:cNvSpPr txBox="1">
            <a:spLocks noGrp="1"/>
          </p:cNvSpPr>
          <p:nvPr>
            <p:ph type="sldNum" idx="12"/>
          </p:nvPr>
        </p:nvSpPr>
        <p:spPr>
          <a:xfrm>
            <a:off x="7490225" y="4918475"/>
            <a:ext cx="816000" cy="225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sz="1400">
                <a:latin typeface="Helvetica Neue"/>
                <a:ea typeface="Helvetica Neue"/>
                <a:cs typeface="Helvetica Neue"/>
                <a:sym typeface="Helvetica Neue"/>
              </a:rPr>
              <a:t>2</a:t>
            </a:fld>
            <a:r>
              <a:rPr lang="en-US" sz="1400" dirty="0">
                <a:latin typeface="Helvetica Neue"/>
                <a:ea typeface="Helvetica Neue"/>
                <a:cs typeface="Helvetica Neue"/>
                <a:sym typeface="Helvetica Neue"/>
              </a:rPr>
              <a:t> / </a:t>
            </a:r>
            <a:r>
              <a:rPr lang="en-US" sz="1400" dirty="0" smtClean="0">
                <a:latin typeface="Helvetica Neue"/>
                <a:ea typeface="Helvetica Neue"/>
                <a:cs typeface="Helvetica Neue"/>
                <a:sym typeface="Helvetica Neue"/>
              </a:rPr>
              <a:t>17</a:t>
            </a:r>
            <a:endParaRPr dirty="0"/>
          </a:p>
        </p:txBody>
      </p:sp>
      <p:sp>
        <p:nvSpPr>
          <p:cNvPr id="93" name="Google Shape;93;p2"/>
          <p:cNvSpPr txBox="1"/>
          <p:nvPr/>
        </p:nvSpPr>
        <p:spPr>
          <a:xfrm>
            <a:off x="214050" y="1166150"/>
            <a:ext cx="4308600" cy="3550200"/>
          </a:xfrm>
          <a:prstGeom prst="rect">
            <a:avLst/>
          </a:prstGeom>
          <a:noFill/>
          <a:ln>
            <a:noFill/>
          </a:ln>
        </p:spPr>
        <p:txBody>
          <a:bodyPr spcFirstLastPara="1" wrap="square" lIns="91425" tIns="91425" rIns="91425" bIns="91425" anchor="t" anchorCtr="0">
            <a:normAutofit fontScale="92500" lnSpcReduction="10000"/>
          </a:bodyPr>
          <a:lstStyle/>
          <a:p>
            <a:pPr marL="457200" marR="0" lvl="0" indent="-304165" algn="l" rtl="0">
              <a:lnSpc>
                <a:spcPct val="90000"/>
              </a:lnSpc>
              <a:spcBef>
                <a:spcPts val="0"/>
              </a:spcBef>
              <a:spcAft>
                <a:spcPts val="0"/>
              </a:spcAft>
              <a:buClr>
                <a:schemeClr val="dk1"/>
              </a:buClr>
              <a:buSzPct val="100000"/>
              <a:buFont typeface="Arial"/>
              <a:buChar char="●"/>
            </a:pPr>
            <a:r>
              <a:rPr lang="en-US" sz="1400" b="0" i="0" u="none" strike="noStrike" cap="none">
                <a:solidFill>
                  <a:schemeClr val="dk1"/>
                </a:solidFill>
                <a:latin typeface="Helvetica Neue"/>
                <a:ea typeface="Helvetica Neue"/>
                <a:cs typeface="Helvetica Neue"/>
                <a:sym typeface="Helvetica Neue"/>
              </a:rPr>
              <a:t>Implementing a Super Learner based on multiple learner models</a:t>
            </a:r>
            <a:endParaRPr/>
          </a:p>
          <a:p>
            <a:pPr marL="457200" marR="0" lvl="0" indent="-304165" algn="l" rtl="0">
              <a:lnSpc>
                <a:spcPct val="90000"/>
              </a:lnSpc>
              <a:spcBef>
                <a:spcPts val="0"/>
              </a:spcBef>
              <a:spcAft>
                <a:spcPts val="0"/>
              </a:spcAft>
              <a:buClr>
                <a:schemeClr val="dk1"/>
              </a:buClr>
              <a:buSzPct val="100000"/>
              <a:buFont typeface="Arial"/>
              <a:buChar char="●"/>
            </a:pPr>
            <a:r>
              <a:rPr lang="en-US" sz="1400" b="0" i="0" u="none" strike="noStrike" cap="none">
                <a:solidFill>
                  <a:schemeClr val="dk1"/>
                </a:solidFill>
                <a:latin typeface="Helvetica Neue"/>
                <a:ea typeface="Helvetica Neue"/>
                <a:cs typeface="Helvetica Neue"/>
                <a:sym typeface="Helvetica Neue"/>
              </a:rPr>
              <a:t>Steps:</a:t>
            </a:r>
            <a:endParaRPr/>
          </a:p>
          <a:p>
            <a:pPr marL="914400" marR="0" lvl="1" indent="-304165" algn="l" rtl="0">
              <a:lnSpc>
                <a:spcPct val="90000"/>
              </a:lnSpc>
              <a:spcBef>
                <a:spcPts val="0"/>
              </a:spcBef>
              <a:spcAft>
                <a:spcPts val="0"/>
              </a:spcAft>
              <a:buClr>
                <a:schemeClr val="dk1"/>
              </a:buClr>
              <a:buSzPct val="100000"/>
              <a:buFont typeface="Arial"/>
              <a:buChar char="○"/>
            </a:pPr>
            <a:r>
              <a:rPr lang="en-US" sz="1400" b="0" i="0" u="none" strike="noStrike" cap="none">
                <a:solidFill>
                  <a:schemeClr val="dk1"/>
                </a:solidFill>
                <a:latin typeface="Helvetica Neue"/>
                <a:ea typeface="Helvetica Neue"/>
                <a:cs typeface="Helvetica Neue"/>
                <a:sym typeface="Helvetica Neue"/>
              </a:rPr>
              <a:t>Splitting the training dataset into V blocks </a:t>
            </a:r>
            <a:endParaRPr/>
          </a:p>
          <a:p>
            <a:pPr marL="914400" marR="0" lvl="1" indent="-304165" algn="l" rtl="0">
              <a:lnSpc>
                <a:spcPct val="90000"/>
              </a:lnSpc>
              <a:spcBef>
                <a:spcPts val="0"/>
              </a:spcBef>
              <a:spcAft>
                <a:spcPts val="0"/>
              </a:spcAft>
              <a:buClr>
                <a:schemeClr val="dk1"/>
              </a:buClr>
              <a:buSzPct val="100000"/>
              <a:buFont typeface="Arial"/>
              <a:buChar char="○"/>
            </a:pPr>
            <a:r>
              <a:rPr lang="en-US" sz="1400" b="0" i="0" u="none" strike="noStrike" cap="none">
                <a:solidFill>
                  <a:schemeClr val="dk1"/>
                </a:solidFill>
                <a:latin typeface="Helvetica Neue"/>
                <a:ea typeface="Helvetica Neue"/>
                <a:cs typeface="Helvetica Neue"/>
                <a:sym typeface="Helvetica Neue"/>
              </a:rPr>
              <a:t>Selecting m (m = 4) base models as base learners</a:t>
            </a:r>
            <a:endParaRPr/>
          </a:p>
          <a:p>
            <a:pPr marL="914400" marR="0" lvl="1" indent="-304165" algn="l" rtl="0">
              <a:lnSpc>
                <a:spcPct val="90000"/>
              </a:lnSpc>
              <a:spcBef>
                <a:spcPts val="0"/>
              </a:spcBef>
              <a:spcAft>
                <a:spcPts val="0"/>
              </a:spcAft>
              <a:buClr>
                <a:schemeClr val="dk1"/>
              </a:buClr>
              <a:buSzPct val="100000"/>
              <a:buFont typeface="Arial"/>
              <a:buChar char="○"/>
            </a:pPr>
            <a:r>
              <a:rPr lang="en-US" sz="1400" b="0" i="0" u="none" strike="noStrike" cap="none">
                <a:solidFill>
                  <a:schemeClr val="dk1"/>
                </a:solidFill>
                <a:latin typeface="Helvetica Neue"/>
                <a:ea typeface="Helvetica Neue"/>
                <a:cs typeface="Helvetica Neue"/>
                <a:sym typeface="Helvetica Neue"/>
              </a:rPr>
              <a:t>Evaluate each base learner using k-fold cross-validation</a:t>
            </a:r>
            <a:endParaRPr/>
          </a:p>
          <a:p>
            <a:pPr marL="914400" marR="0" lvl="1" indent="-304165" algn="l" rtl="0">
              <a:lnSpc>
                <a:spcPct val="90000"/>
              </a:lnSpc>
              <a:spcBef>
                <a:spcPts val="0"/>
              </a:spcBef>
              <a:spcAft>
                <a:spcPts val="0"/>
              </a:spcAft>
              <a:buClr>
                <a:schemeClr val="dk1"/>
              </a:buClr>
              <a:buSzPct val="100000"/>
              <a:buFont typeface="Arial"/>
              <a:buChar char="○"/>
            </a:pPr>
            <a:r>
              <a:rPr lang="en-US" sz="1400" b="0" i="0" u="none" strike="noStrike" cap="none">
                <a:solidFill>
                  <a:schemeClr val="dk1"/>
                </a:solidFill>
                <a:latin typeface="Helvetica Neue"/>
                <a:ea typeface="Helvetica Neue"/>
                <a:cs typeface="Helvetica Neue"/>
                <a:sym typeface="Helvetica Neue"/>
              </a:rPr>
              <a:t>Store all out-of-fold predictions of the base learners</a:t>
            </a:r>
            <a:endParaRPr/>
          </a:p>
          <a:p>
            <a:pPr marL="914400" marR="0" lvl="1" indent="-304165" algn="l" rtl="0">
              <a:lnSpc>
                <a:spcPct val="90000"/>
              </a:lnSpc>
              <a:spcBef>
                <a:spcPts val="0"/>
              </a:spcBef>
              <a:spcAft>
                <a:spcPts val="0"/>
              </a:spcAft>
              <a:buClr>
                <a:schemeClr val="dk1"/>
              </a:buClr>
              <a:buSzPct val="100000"/>
              <a:buFont typeface="Arial"/>
              <a:buChar char="○"/>
            </a:pPr>
            <a:r>
              <a:rPr lang="en-US" sz="1400" b="0" i="0" u="none" strike="noStrike" cap="none">
                <a:solidFill>
                  <a:schemeClr val="dk1"/>
                </a:solidFill>
                <a:latin typeface="Helvetica Neue"/>
                <a:ea typeface="Helvetica Neue"/>
                <a:cs typeface="Helvetica Neue"/>
                <a:sym typeface="Helvetica Neue"/>
              </a:rPr>
              <a:t>Fit the base learners on the full training dataset and store</a:t>
            </a:r>
            <a:endParaRPr/>
          </a:p>
          <a:p>
            <a:pPr marL="914400" marR="0" lvl="1" indent="-304165" algn="l" rtl="0">
              <a:lnSpc>
                <a:spcPct val="90000"/>
              </a:lnSpc>
              <a:spcBef>
                <a:spcPts val="0"/>
              </a:spcBef>
              <a:spcAft>
                <a:spcPts val="0"/>
              </a:spcAft>
              <a:buClr>
                <a:schemeClr val="dk1"/>
              </a:buClr>
              <a:buSzPct val="100000"/>
              <a:buFont typeface="Arial"/>
              <a:buChar char="○"/>
            </a:pPr>
            <a:r>
              <a:rPr lang="en-US" sz="1400" b="0" i="0" u="none" strike="noStrike" cap="none">
                <a:solidFill>
                  <a:schemeClr val="dk1"/>
                </a:solidFill>
                <a:latin typeface="Helvetica Neue"/>
                <a:ea typeface="Helvetica Neue"/>
                <a:cs typeface="Helvetica Neue"/>
                <a:sym typeface="Helvetica Neue"/>
              </a:rPr>
              <a:t>Fit a meta-model on the out-of-fold predictions as super leaner</a:t>
            </a:r>
            <a:endParaRPr/>
          </a:p>
          <a:p>
            <a:pPr marL="914400" marR="0" lvl="1" indent="-304165" algn="l" rtl="0">
              <a:lnSpc>
                <a:spcPct val="90000"/>
              </a:lnSpc>
              <a:spcBef>
                <a:spcPts val="0"/>
              </a:spcBef>
              <a:spcAft>
                <a:spcPts val="0"/>
              </a:spcAft>
              <a:buClr>
                <a:schemeClr val="dk1"/>
              </a:buClr>
              <a:buSzPct val="100000"/>
              <a:buFont typeface="Arial"/>
              <a:buChar char="○"/>
            </a:pPr>
            <a:r>
              <a:rPr lang="en-US" sz="1400" b="0" i="0" u="none" strike="noStrike" cap="none">
                <a:solidFill>
                  <a:schemeClr val="dk1"/>
                </a:solidFill>
                <a:latin typeface="Helvetica Neue"/>
                <a:ea typeface="Helvetica Neue"/>
                <a:cs typeface="Helvetica Neue"/>
                <a:sym typeface="Helvetica Neue"/>
              </a:rPr>
              <a:t>Evaluate the super learner based on the testing dataset</a:t>
            </a:r>
            <a:endParaRPr/>
          </a:p>
          <a:p>
            <a:pPr marL="457200" marR="0" lvl="0" indent="-304165" algn="l" rtl="0">
              <a:lnSpc>
                <a:spcPct val="90000"/>
              </a:lnSpc>
              <a:spcBef>
                <a:spcPts val="0"/>
              </a:spcBef>
              <a:spcAft>
                <a:spcPts val="0"/>
              </a:spcAft>
              <a:buClr>
                <a:schemeClr val="dk1"/>
              </a:buClr>
              <a:buSzPct val="100000"/>
              <a:buFont typeface="Arial"/>
              <a:buChar char="●"/>
            </a:pPr>
            <a:r>
              <a:rPr lang="en-US" sz="1400" b="0" i="0" u="none" strike="noStrike" cap="none">
                <a:solidFill>
                  <a:schemeClr val="dk1"/>
                </a:solidFill>
                <a:latin typeface="Helvetica Neue"/>
                <a:ea typeface="Helvetica Neue"/>
                <a:cs typeface="Helvetica Neue"/>
                <a:sym typeface="Helvetica Neue"/>
              </a:rPr>
              <a:t>Different Machine Learning Binary Classifier models to be used are: Gradient boosting, SVM, KNN, Random Forest</a:t>
            </a:r>
            <a:endParaRPr sz="1400" b="0" i="0" u="none" strike="noStrike" cap="none">
              <a:solidFill>
                <a:schemeClr val="dk1"/>
              </a:solidFill>
              <a:latin typeface="Helvetica Neue"/>
              <a:ea typeface="Helvetica Neue"/>
              <a:cs typeface="Helvetica Neue"/>
              <a:sym typeface="Helvetica Neue"/>
            </a:endParaRPr>
          </a:p>
        </p:txBody>
      </p:sp>
      <p:pic>
        <p:nvPicPr>
          <p:cNvPr id="94" name="Google Shape;94;p2"/>
          <p:cNvPicPr preferRelativeResize="0"/>
          <p:nvPr/>
        </p:nvPicPr>
        <p:blipFill rotWithShape="1">
          <a:blip r:embed="rId6">
            <a:alphaModFix/>
          </a:blip>
          <a:srcRect l="3799"/>
          <a:stretch/>
        </p:blipFill>
        <p:spPr>
          <a:xfrm>
            <a:off x="4426000" y="1250449"/>
            <a:ext cx="4504099" cy="3077574"/>
          </a:xfrm>
          <a:prstGeom prst="rect">
            <a:avLst/>
          </a:prstGeom>
          <a:noFill/>
          <a:ln>
            <a:noFill/>
          </a:ln>
        </p:spPr>
      </p:pic>
      <p:sp>
        <p:nvSpPr>
          <p:cNvPr id="95" name="Google Shape;95;p2"/>
          <p:cNvSpPr txBox="1"/>
          <p:nvPr/>
        </p:nvSpPr>
        <p:spPr>
          <a:xfrm>
            <a:off x="5159600" y="4168374"/>
            <a:ext cx="3361800" cy="3540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100"/>
              <a:buFont typeface="Calibri"/>
              <a:buNone/>
            </a:pPr>
            <a:r>
              <a:rPr lang="en-US" sz="1100" b="1" i="0" u="none" strike="noStrike" cap="none">
                <a:solidFill>
                  <a:schemeClr val="dk2"/>
                </a:solidFill>
                <a:latin typeface="Calibri"/>
                <a:ea typeface="Calibri"/>
                <a:cs typeface="Calibri"/>
                <a:sym typeface="Calibri"/>
              </a:rPr>
              <a:t>Figure: Data Flow of Super Learner Algorithm [3]</a:t>
            </a:r>
            <a:endParaRPr sz="1100" b="1" i="0" u="none" strike="noStrike" cap="none">
              <a:solidFill>
                <a:schemeClr val="lt1"/>
              </a:solidFill>
              <a:latin typeface="Calibri"/>
              <a:ea typeface="Calibri"/>
              <a:cs typeface="Calibri"/>
              <a:sym typeface="Calibri"/>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1162"/>
    </mc:Choice>
    <mc:Fallback>
      <p:transition spd="slow" advTm="411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3"/>
          <p:cNvSpPr txBox="1">
            <a:spLocks noGrp="1"/>
          </p:cNvSpPr>
          <p:nvPr>
            <p:ph type="title"/>
          </p:nvPr>
        </p:nvSpPr>
        <p:spPr>
          <a:xfrm>
            <a:off x="374120" y="256277"/>
            <a:ext cx="7848456" cy="99417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200"/>
              <a:buFont typeface="Helvetica Neue"/>
              <a:buNone/>
            </a:pPr>
            <a:r>
              <a:rPr lang="en-US" sz="3200">
                <a:solidFill>
                  <a:schemeClr val="dk1"/>
                </a:solidFill>
                <a:latin typeface="Helvetica Neue"/>
                <a:ea typeface="Helvetica Neue"/>
                <a:cs typeface="Helvetica Neue"/>
                <a:sym typeface="Helvetica Neue"/>
              </a:rPr>
              <a:t>Progress on Check Point 1</a:t>
            </a:r>
            <a:endParaRPr sz="3200">
              <a:solidFill>
                <a:schemeClr val="dk1"/>
              </a:solidFill>
              <a:latin typeface="Helvetica Neue"/>
              <a:ea typeface="Helvetica Neue"/>
              <a:cs typeface="Helvetica Neue"/>
              <a:sym typeface="Helvetica Neue"/>
            </a:endParaRPr>
          </a:p>
        </p:txBody>
      </p:sp>
      <p:sp>
        <p:nvSpPr>
          <p:cNvPr id="101" name="Google Shape;101;p3"/>
          <p:cNvSpPr txBox="1">
            <a:spLocks noGrp="1"/>
          </p:cNvSpPr>
          <p:nvPr>
            <p:ph type="body" idx="1"/>
          </p:nvPr>
        </p:nvSpPr>
        <p:spPr>
          <a:xfrm>
            <a:off x="569350" y="1178318"/>
            <a:ext cx="7837800" cy="3145500"/>
          </a:xfrm>
          <a:prstGeom prst="rect">
            <a:avLst/>
          </a:prstGeom>
          <a:noFill/>
          <a:ln>
            <a:noFill/>
          </a:ln>
        </p:spPr>
        <p:txBody>
          <a:bodyPr spcFirstLastPara="1" wrap="square" lIns="91425" tIns="45700" rIns="91425" bIns="45700" anchor="t" anchorCtr="0">
            <a:normAutofit/>
          </a:bodyPr>
          <a:lstStyle/>
          <a:p>
            <a:pPr marL="171450" lvl="0" indent="-158750" algn="l" rtl="0">
              <a:lnSpc>
                <a:spcPct val="115000"/>
              </a:lnSpc>
              <a:spcBef>
                <a:spcPts val="1200"/>
              </a:spcBef>
              <a:spcAft>
                <a:spcPts val="0"/>
              </a:spcAft>
              <a:buClr>
                <a:schemeClr val="dk1"/>
              </a:buClr>
              <a:buSzPts val="1600"/>
              <a:buChar char="•"/>
            </a:pPr>
            <a:r>
              <a:rPr lang="en-US" sz="1600">
                <a:solidFill>
                  <a:schemeClr val="dk1"/>
                </a:solidFill>
              </a:rPr>
              <a:t>Exploratory Data Analysis</a:t>
            </a:r>
            <a:endParaRPr sz="1600">
              <a:solidFill>
                <a:schemeClr val="dk1"/>
              </a:solidFill>
            </a:endParaRPr>
          </a:p>
          <a:p>
            <a:pPr marL="171450" lvl="0" indent="-139700" algn="l" rtl="0">
              <a:lnSpc>
                <a:spcPct val="100000"/>
              </a:lnSpc>
              <a:spcBef>
                <a:spcPts val="0"/>
              </a:spcBef>
              <a:spcAft>
                <a:spcPts val="0"/>
              </a:spcAft>
              <a:buClr>
                <a:schemeClr val="dk1"/>
              </a:buClr>
              <a:buSzPts val="1600"/>
              <a:buChar char="•"/>
            </a:pPr>
            <a:r>
              <a:rPr lang="en-US" sz="1600">
                <a:solidFill>
                  <a:schemeClr val="dk1"/>
                </a:solidFill>
              </a:rPr>
              <a:t>Initial Data Preprocessing</a:t>
            </a:r>
            <a:endParaRPr sz="1600">
              <a:solidFill>
                <a:schemeClr val="dk1"/>
              </a:solidFill>
            </a:endParaRPr>
          </a:p>
          <a:p>
            <a:pPr marL="171450" lvl="0" indent="-139700" algn="l" rtl="0">
              <a:lnSpc>
                <a:spcPct val="100000"/>
              </a:lnSpc>
              <a:spcBef>
                <a:spcPts val="0"/>
              </a:spcBef>
              <a:spcAft>
                <a:spcPts val="0"/>
              </a:spcAft>
              <a:buClr>
                <a:schemeClr val="dk1"/>
              </a:buClr>
              <a:buSzPts val="1600"/>
              <a:buChar char="•"/>
            </a:pPr>
            <a:r>
              <a:rPr lang="en-US" sz="1600">
                <a:solidFill>
                  <a:schemeClr val="dk1"/>
                </a:solidFill>
              </a:rPr>
              <a:t>Preliminary Model Analysis</a:t>
            </a:r>
            <a:endParaRPr sz="1600"/>
          </a:p>
          <a:p>
            <a:pPr marL="171450" lvl="0" indent="-38100" algn="l" rtl="0">
              <a:lnSpc>
                <a:spcPct val="100000"/>
              </a:lnSpc>
              <a:spcBef>
                <a:spcPts val="0"/>
              </a:spcBef>
              <a:spcAft>
                <a:spcPts val="0"/>
              </a:spcAft>
              <a:buClr>
                <a:schemeClr val="lt1"/>
              </a:buClr>
              <a:buSzPts val="2100"/>
              <a:buNone/>
            </a:pPr>
            <a:endParaRPr>
              <a:solidFill>
                <a:schemeClr val="dk1"/>
              </a:solidFill>
            </a:endParaRPr>
          </a:p>
        </p:txBody>
      </p:sp>
      <p:sp>
        <p:nvSpPr>
          <p:cNvPr id="102" name="Google Shape;102;p3"/>
          <p:cNvSpPr/>
          <p:nvPr/>
        </p:nvSpPr>
        <p:spPr>
          <a:xfrm>
            <a:off x="0" y="4918509"/>
            <a:ext cx="9144000" cy="224991"/>
          </a:xfrm>
          <a:prstGeom prst="rect">
            <a:avLst/>
          </a:prstGeom>
          <a:solidFill>
            <a:srgbClr val="FFCA2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CA29"/>
              </a:solidFill>
              <a:latin typeface="Calibri"/>
              <a:ea typeface="Calibri"/>
              <a:cs typeface="Calibri"/>
              <a:sym typeface="Calibri"/>
            </a:endParaRPr>
          </a:p>
        </p:txBody>
      </p:sp>
      <p:pic>
        <p:nvPicPr>
          <p:cNvPr id="103" name="Google Shape;103;p3"/>
          <p:cNvPicPr preferRelativeResize="0"/>
          <p:nvPr/>
        </p:nvPicPr>
        <p:blipFill rotWithShape="1">
          <a:blip r:embed="rId5">
            <a:alphaModFix/>
          </a:blip>
          <a:srcRect/>
          <a:stretch/>
        </p:blipFill>
        <p:spPr>
          <a:xfrm>
            <a:off x="8464982" y="4431323"/>
            <a:ext cx="527774" cy="712177"/>
          </a:xfrm>
          <a:prstGeom prst="rect">
            <a:avLst/>
          </a:prstGeom>
          <a:noFill/>
          <a:ln>
            <a:noFill/>
          </a:ln>
        </p:spPr>
      </p:pic>
      <p:sp>
        <p:nvSpPr>
          <p:cNvPr id="104" name="Google Shape;104;p3"/>
          <p:cNvSpPr txBox="1">
            <a:spLocks noGrp="1"/>
          </p:cNvSpPr>
          <p:nvPr>
            <p:ph type="sldNum" idx="12"/>
          </p:nvPr>
        </p:nvSpPr>
        <p:spPr>
          <a:xfrm>
            <a:off x="7533075" y="4918475"/>
            <a:ext cx="773100" cy="225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sz="1400">
                <a:latin typeface="Helvetica Neue"/>
                <a:ea typeface="Helvetica Neue"/>
                <a:cs typeface="Helvetica Neue"/>
                <a:sym typeface="Helvetica Neue"/>
              </a:rPr>
              <a:t>3</a:t>
            </a:fld>
            <a:r>
              <a:rPr lang="en-US" sz="1400" dirty="0">
                <a:latin typeface="Helvetica Neue"/>
                <a:ea typeface="Helvetica Neue"/>
                <a:cs typeface="Helvetica Neue"/>
                <a:sym typeface="Helvetica Neue"/>
              </a:rPr>
              <a:t> / </a:t>
            </a:r>
            <a:r>
              <a:rPr lang="en-US" sz="1400" dirty="0" smtClean="0">
                <a:latin typeface="Helvetica Neue"/>
                <a:ea typeface="Helvetica Neue"/>
                <a:cs typeface="Helvetica Neue"/>
                <a:sym typeface="Helvetica Neue"/>
              </a:rPr>
              <a:t>17</a:t>
            </a:r>
            <a:endParaRPr dirty="0"/>
          </a:p>
        </p:txBody>
      </p:sp>
      <p:graphicFrame>
        <p:nvGraphicFramePr>
          <p:cNvPr id="105" name="Google Shape;105;p3"/>
          <p:cNvGraphicFramePr/>
          <p:nvPr>
            <p:extLst>
              <p:ext uri="{D42A27DB-BD31-4B8C-83A1-F6EECF244321}">
                <p14:modId xmlns:p14="http://schemas.microsoft.com/office/powerpoint/2010/main" val="3840884748"/>
              </p:ext>
            </p:extLst>
          </p:nvPr>
        </p:nvGraphicFramePr>
        <p:xfrm>
          <a:off x="681276" y="2372074"/>
          <a:ext cx="7468750" cy="2194375"/>
        </p:xfrm>
        <a:graphic>
          <a:graphicData uri="http://schemas.openxmlformats.org/drawingml/2006/table">
            <a:tbl>
              <a:tblPr>
                <a:noFill/>
                <a:tableStyleId>{BCBAE6DD-A2EE-4E5D-B8CB-B0601B80E6F4}</a:tableStyleId>
              </a:tblPr>
              <a:tblGrid>
                <a:gridCol w="1818250"/>
                <a:gridCol w="1169250"/>
                <a:gridCol w="1493750"/>
                <a:gridCol w="1493750"/>
                <a:gridCol w="1493750"/>
              </a:tblGrid>
              <a:tr h="396200">
                <a:tc>
                  <a:txBody>
                    <a:bodyPr/>
                    <a:lstStyle/>
                    <a:p>
                      <a:pPr marL="0" marR="0" lvl="0" indent="0" algn="ctr" rtl="0">
                        <a:spcBef>
                          <a:spcPts val="0"/>
                        </a:spcBef>
                        <a:spcAft>
                          <a:spcPts val="0"/>
                        </a:spcAft>
                        <a:buClr>
                          <a:schemeClr val="dk1"/>
                        </a:buClr>
                        <a:buSzPts val="1350"/>
                        <a:buFont typeface="Calibri"/>
                        <a:buNone/>
                      </a:pPr>
                      <a:r>
                        <a:rPr lang="en-US" sz="1350" u="none" strike="noStrike" cap="none" dirty="0">
                          <a:solidFill>
                            <a:schemeClr val="dk1"/>
                          </a:solidFill>
                        </a:rPr>
                        <a:t>Algorithm</a:t>
                      </a:r>
                      <a:endParaRPr sz="1350" u="none" strike="noStrike" cap="none" dirty="0">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marR="0" lvl="0" indent="0" algn="ctr" rtl="0">
                        <a:spcBef>
                          <a:spcPts val="0"/>
                        </a:spcBef>
                        <a:spcAft>
                          <a:spcPts val="0"/>
                        </a:spcAft>
                        <a:buClr>
                          <a:schemeClr val="dk1"/>
                        </a:buClr>
                        <a:buSzPts val="1350"/>
                        <a:buFont typeface="Calibri"/>
                        <a:buNone/>
                      </a:pPr>
                      <a:r>
                        <a:rPr lang="en-US" sz="1350" u="none" strike="noStrike" cap="none">
                          <a:solidFill>
                            <a:schemeClr val="dk1"/>
                          </a:solidFill>
                        </a:rPr>
                        <a:t>Accuracy</a:t>
                      </a:r>
                      <a:endParaRPr sz="1350" u="none" strike="noStrike" cap="none">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marR="0" lvl="0" indent="0" algn="ctr" rtl="0">
                        <a:spcBef>
                          <a:spcPts val="0"/>
                        </a:spcBef>
                        <a:spcAft>
                          <a:spcPts val="0"/>
                        </a:spcAft>
                        <a:buClr>
                          <a:schemeClr val="dk1"/>
                        </a:buClr>
                        <a:buSzPts val="1350"/>
                        <a:buFont typeface="Calibri"/>
                        <a:buNone/>
                      </a:pPr>
                      <a:r>
                        <a:rPr lang="en-US" sz="1350" u="none" strike="noStrike" cap="none">
                          <a:solidFill>
                            <a:schemeClr val="dk1"/>
                          </a:solidFill>
                        </a:rPr>
                        <a:t>Precision</a:t>
                      </a:r>
                      <a:endParaRPr sz="1350" u="none" strike="noStrike" cap="none">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marR="0" lvl="0" indent="0" algn="ctr" rtl="0">
                        <a:spcBef>
                          <a:spcPts val="0"/>
                        </a:spcBef>
                        <a:spcAft>
                          <a:spcPts val="0"/>
                        </a:spcAft>
                        <a:buClr>
                          <a:schemeClr val="dk1"/>
                        </a:buClr>
                        <a:buSzPts val="1350"/>
                        <a:buFont typeface="Calibri"/>
                        <a:buNone/>
                      </a:pPr>
                      <a:r>
                        <a:rPr lang="en-US" sz="1350" u="none" strike="noStrike" cap="none">
                          <a:solidFill>
                            <a:schemeClr val="dk1"/>
                          </a:solidFill>
                        </a:rPr>
                        <a:t>Recall</a:t>
                      </a:r>
                      <a:endParaRPr sz="1350" u="none" strike="noStrike" cap="none">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marR="0" lvl="0" indent="0" algn="ctr" rtl="0">
                        <a:spcBef>
                          <a:spcPts val="0"/>
                        </a:spcBef>
                        <a:spcAft>
                          <a:spcPts val="0"/>
                        </a:spcAft>
                        <a:buClr>
                          <a:schemeClr val="dk1"/>
                        </a:buClr>
                        <a:buSzPts val="1350"/>
                        <a:buFont typeface="Calibri"/>
                        <a:buNone/>
                      </a:pPr>
                      <a:r>
                        <a:rPr lang="en-US" sz="1350" u="none" strike="noStrike" cap="none">
                          <a:solidFill>
                            <a:schemeClr val="dk1"/>
                          </a:solidFill>
                        </a:rPr>
                        <a:t>F1 Score</a:t>
                      </a:r>
                      <a:endParaRPr sz="1350" u="none" strike="noStrike" cap="none">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r>
              <a:tr h="396200">
                <a:tc>
                  <a:txBody>
                    <a:bodyPr/>
                    <a:lstStyle/>
                    <a:p>
                      <a:pPr marL="0" marR="0" lvl="0" indent="0" algn="ctr" rtl="0">
                        <a:spcBef>
                          <a:spcPts val="0"/>
                        </a:spcBef>
                        <a:spcAft>
                          <a:spcPts val="0"/>
                        </a:spcAft>
                        <a:buClr>
                          <a:schemeClr val="dk1"/>
                        </a:buClr>
                        <a:buSzPts val="1350"/>
                        <a:buFont typeface="Calibri"/>
                        <a:buNone/>
                      </a:pPr>
                      <a:r>
                        <a:rPr lang="en-US" sz="1350" u="none" strike="noStrike" cap="none">
                          <a:solidFill>
                            <a:schemeClr val="dk1"/>
                          </a:solidFill>
                        </a:rPr>
                        <a:t>Random Forest</a:t>
                      </a:r>
                      <a:endParaRPr sz="1350" u="none" strike="noStrike" cap="none">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350"/>
                        <a:buFont typeface="Calibri"/>
                        <a:buNone/>
                      </a:pPr>
                      <a:r>
                        <a:rPr lang="en-US" sz="1350" u="none" strike="noStrike" cap="none">
                          <a:solidFill>
                            <a:schemeClr val="dk1"/>
                          </a:solidFill>
                        </a:rPr>
                        <a:t>0.65</a:t>
                      </a:r>
                      <a:endParaRPr sz="1350" u="none" strike="noStrike" cap="none">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350"/>
                        <a:buFont typeface="Calibri"/>
                        <a:buNone/>
                      </a:pPr>
                      <a:r>
                        <a:rPr lang="en-US" sz="1350" u="none" strike="noStrike" cap="none">
                          <a:solidFill>
                            <a:schemeClr val="dk1"/>
                          </a:solidFill>
                        </a:rPr>
                        <a:t>0.65</a:t>
                      </a:r>
                      <a:endParaRPr sz="1350" u="none" strike="noStrike" cap="none">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350"/>
                        <a:buFont typeface="Calibri"/>
                        <a:buNone/>
                      </a:pPr>
                      <a:r>
                        <a:rPr lang="en-US" sz="1350" u="none" strike="noStrike" cap="none">
                          <a:solidFill>
                            <a:schemeClr val="dk1"/>
                          </a:solidFill>
                        </a:rPr>
                        <a:t>0.65</a:t>
                      </a:r>
                      <a:endParaRPr sz="1350" u="none" strike="noStrike" cap="none">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350"/>
                        <a:buFont typeface="Calibri"/>
                        <a:buNone/>
                      </a:pPr>
                      <a:r>
                        <a:rPr lang="en-US" sz="1350" u="none" strike="noStrike" cap="none">
                          <a:solidFill>
                            <a:schemeClr val="dk1"/>
                          </a:solidFill>
                        </a:rPr>
                        <a:t>0.65</a:t>
                      </a:r>
                      <a:endParaRPr sz="1350" u="none" strike="noStrike" cap="none">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396200">
                <a:tc>
                  <a:txBody>
                    <a:bodyPr/>
                    <a:lstStyle/>
                    <a:p>
                      <a:pPr marL="0" marR="0" lvl="0" indent="0" algn="ctr" rtl="0">
                        <a:spcBef>
                          <a:spcPts val="0"/>
                        </a:spcBef>
                        <a:spcAft>
                          <a:spcPts val="0"/>
                        </a:spcAft>
                        <a:buClr>
                          <a:schemeClr val="dk1"/>
                        </a:buClr>
                        <a:buSzPts val="1350"/>
                        <a:buFont typeface="Calibri"/>
                        <a:buNone/>
                      </a:pPr>
                      <a:r>
                        <a:rPr lang="en-US" sz="1350" u="none" strike="noStrike" cap="none">
                          <a:solidFill>
                            <a:schemeClr val="dk1"/>
                          </a:solidFill>
                        </a:rPr>
                        <a:t>SVM (1/10000 data)</a:t>
                      </a:r>
                      <a:endParaRPr sz="1350" u="none" strike="noStrike" cap="none">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350"/>
                        <a:buFont typeface="Calibri"/>
                        <a:buNone/>
                      </a:pPr>
                      <a:r>
                        <a:rPr lang="en-US" sz="1350" u="none" strike="noStrike" cap="none">
                          <a:solidFill>
                            <a:schemeClr val="dk1"/>
                          </a:solidFill>
                        </a:rPr>
                        <a:t>0.53</a:t>
                      </a:r>
                      <a:endParaRPr sz="1350" u="none" strike="noStrike" cap="none">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350"/>
                        <a:buFont typeface="Calibri"/>
                        <a:buNone/>
                      </a:pPr>
                      <a:r>
                        <a:rPr lang="en-US" sz="1350" u="none" strike="noStrike" cap="none">
                          <a:solidFill>
                            <a:schemeClr val="dk1"/>
                          </a:solidFill>
                        </a:rPr>
                        <a:t>0.53</a:t>
                      </a:r>
                      <a:endParaRPr sz="1350" u="none" strike="noStrike" cap="none">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350"/>
                        <a:buFont typeface="Calibri"/>
                        <a:buNone/>
                      </a:pPr>
                      <a:r>
                        <a:rPr lang="en-US" sz="1350" u="none" strike="noStrike" cap="none">
                          <a:solidFill>
                            <a:schemeClr val="dk1"/>
                          </a:solidFill>
                        </a:rPr>
                        <a:t>0.53</a:t>
                      </a:r>
                      <a:endParaRPr sz="1350" u="none" strike="noStrike" cap="none">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350"/>
                        <a:buFont typeface="Calibri"/>
                        <a:buNone/>
                      </a:pPr>
                      <a:r>
                        <a:rPr lang="en-US" sz="1350" u="none" strike="noStrike" cap="none">
                          <a:solidFill>
                            <a:schemeClr val="dk1"/>
                          </a:solidFill>
                        </a:rPr>
                        <a:t>0.51</a:t>
                      </a:r>
                      <a:endParaRPr sz="1350" u="none" strike="noStrike" cap="none">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396200">
                <a:tc>
                  <a:txBody>
                    <a:bodyPr/>
                    <a:lstStyle/>
                    <a:p>
                      <a:pPr marL="0" marR="0" lvl="0" indent="0" algn="ctr" rtl="0">
                        <a:spcBef>
                          <a:spcPts val="0"/>
                        </a:spcBef>
                        <a:spcAft>
                          <a:spcPts val="0"/>
                        </a:spcAft>
                        <a:buClr>
                          <a:schemeClr val="dk1"/>
                        </a:buClr>
                        <a:buSzPts val="1350"/>
                        <a:buFont typeface="Calibri"/>
                        <a:buNone/>
                      </a:pPr>
                      <a:r>
                        <a:rPr lang="en-US" sz="1350" u="none" strike="noStrike" cap="none">
                          <a:solidFill>
                            <a:schemeClr val="dk1"/>
                          </a:solidFill>
                        </a:rPr>
                        <a:t>KNN (1/20 data)</a:t>
                      </a:r>
                      <a:endParaRPr sz="1350" u="none" strike="noStrike" cap="none">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350"/>
                        <a:buFont typeface="Calibri"/>
                        <a:buNone/>
                      </a:pPr>
                      <a:r>
                        <a:rPr lang="en-US" sz="1350" u="none" strike="noStrike" cap="none">
                          <a:solidFill>
                            <a:schemeClr val="dk1"/>
                          </a:solidFill>
                        </a:rPr>
                        <a:t>0.61</a:t>
                      </a:r>
                      <a:endParaRPr sz="1350" u="none" strike="noStrike" cap="none">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350"/>
                        <a:buFont typeface="Calibri"/>
                        <a:buNone/>
                      </a:pPr>
                      <a:r>
                        <a:rPr lang="en-US" sz="1350" u="none" strike="noStrike" cap="none">
                          <a:solidFill>
                            <a:schemeClr val="dk1"/>
                          </a:solidFill>
                        </a:rPr>
                        <a:t>0.61</a:t>
                      </a:r>
                      <a:endParaRPr sz="1350" u="none" strike="noStrike" cap="none">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350"/>
                        <a:buFont typeface="Calibri"/>
                        <a:buNone/>
                      </a:pPr>
                      <a:r>
                        <a:rPr lang="en-US" sz="1350" u="none" strike="noStrike" cap="none">
                          <a:solidFill>
                            <a:schemeClr val="dk1"/>
                          </a:solidFill>
                        </a:rPr>
                        <a:t>0.61</a:t>
                      </a:r>
                      <a:endParaRPr sz="1350" u="none" strike="noStrike" cap="none">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350"/>
                        <a:buFont typeface="Calibri"/>
                        <a:buNone/>
                      </a:pPr>
                      <a:r>
                        <a:rPr lang="en-US" sz="1350" u="none" strike="noStrike" cap="none">
                          <a:solidFill>
                            <a:schemeClr val="dk1"/>
                          </a:solidFill>
                        </a:rPr>
                        <a:t>0.60</a:t>
                      </a:r>
                      <a:endParaRPr sz="1350" u="none" strike="noStrike" cap="none">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609575">
                <a:tc>
                  <a:txBody>
                    <a:bodyPr/>
                    <a:lstStyle/>
                    <a:p>
                      <a:pPr marL="0" marR="0" lvl="0" indent="0" algn="ctr" rtl="0">
                        <a:spcBef>
                          <a:spcPts val="0"/>
                        </a:spcBef>
                        <a:spcAft>
                          <a:spcPts val="0"/>
                        </a:spcAft>
                        <a:buClr>
                          <a:schemeClr val="dk1"/>
                        </a:buClr>
                        <a:buSzPts val="1350"/>
                        <a:buFont typeface="Calibri"/>
                        <a:buNone/>
                      </a:pPr>
                      <a:r>
                        <a:rPr lang="en-US" sz="1350" b="1" u="none" strike="noStrike" cap="none">
                          <a:solidFill>
                            <a:schemeClr val="dk1"/>
                          </a:solidFill>
                        </a:rPr>
                        <a:t>(Light) Gradient Boosting</a:t>
                      </a:r>
                      <a:endParaRPr sz="1350" b="1" u="none" strike="noStrike" cap="none">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350"/>
                        <a:buFont typeface="Calibri"/>
                        <a:buNone/>
                      </a:pPr>
                      <a:r>
                        <a:rPr lang="en-US" sz="1350" b="1" u="none" strike="noStrike" cap="none" dirty="0" smtClean="0">
                          <a:solidFill>
                            <a:schemeClr val="dk1"/>
                          </a:solidFill>
                        </a:rPr>
                        <a:t>0.66</a:t>
                      </a:r>
                      <a:endParaRPr sz="1350" b="1" u="none" strike="noStrike" cap="none" dirty="0">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350"/>
                        <a:buFont typeface="Calibri"/>
                        <a:buNone/>
                      </a:pPr>
                      <a:r>
                        <a:rPr lang="en-US" sz="1350" b="1" u="none" strike="noStrike" cap="none" dirty="0" smtClean="0">
                          <a:solidFill>
                            <a:schemeClr val="dk1"/>
                          </a:solidFill>
                        </a:rPr>
                        <a:t>0.66</a:t>
                      </a:r>
                      <a:endParaRPr sz="1350" b="1" u="none" strike="noStrike" cap="none" dirty="0">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350"/>
                        <a:buFont typeface="Calibri"/>
                        <a:buNone/>
                      </a:pPr>
                      <a:r>
                        <a:rPr lang="en-US" sz="1350" b="1" u="none" strike="noStrike" cap="none" dirty="0" smtClean="0">
                          <a:solidFill>
                            <a:schemeClr val="dk1"/>
                          </a:solidFill>
                        </a:rPr>
                        <a:t>0.66</a:t>
                      </a:r>
                      <a:endParaRPr sz="1350" b="1" u="none" strike="noStrike" cap="none" dirty="0">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350"/>
                        <a:buFont typeface="Calibri"/>
                        <a:buNone/>
                      </a:pPr>
                      <a:r>
                        <a:rPr lang="en-US" sz="1350" b="1" u="none" strike="noStrike" cap="none" dirty="0" smtClean="0">
                          <a:solidFill>
                            <a:schemeClr val="dk1"/>
                          </a:solidFill>
                        </a:rPr>
                        <a:t>0.66</a:t>
                      </a:r>
                      <a:endParaRPr sz="1350" b="1" u="none" strike="noStrike" cap="none" dirty="0">
                        <a:solidFill>
                          <a:schemeClr val="dk1"/>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bl>
          </a:graphicData>
        </a:graphic>
      </p:graphicFrame>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9801"/>
    </mc:Choice>
    <mc:Fallback>
      <p:transition spd="slow" advTm="298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4"/>
          <p:cNvSpPr txBox="1">
            <a:spLocks noGrp="1"/>
          </p:cNvSpPr>
          <p:nvPr>
            <p:ph type="title"/>
          </p:nvPr>
        </p:nvSpPr>
        <p:spPr>
          <a:xfrm>
            <a:off x="374120" y="256277"/>
            <a:ext cx="7848600" cy="994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200"/>
              <a:buFont typeface="Helvetica Neue"/>
              <a:buNone/>
            </a:pPr>
            <a:r>
              <a:rPr lang="en-US" sz="3200">
                <a:solidFill>
                  <a:schemeClr val="dk1"/>
                </a:solidFill>
                <a:latin typeface="Helvetica Neue"/>
                <a:ea typeface="Helvetica Neue"/>
                <a:cs typeface="Helvetica Neue"/>
                <a:sym typeface="Helvetica Neue"/>
              </a:rPr>
              <a:t>Data Preprocessing</a:t>
            </a:r>
            <a:endParaRPr sz="3200">
              <a:solidFill>
                <a:schemeClr val="dk1"/>
              </a:solidFill>
              <a:latin typeface="Helvetica Neue"/>
              <a:ea typeface="Helvetica Neue"/>
              <a:cs typeface="Helvetica Neue"/>
              <a:sym typeface="Helvetica Neue"/>
            </a:endParaRPr>
          </a:p>
        </p:txBody>
      </p:sp>
      <p:sp>
        <p:nvSpPr>
          <p:cNvPr id="111" name="Google Shape;111;p4"/>
          <p:cNvSpPr txBox="1">
            <a:spLocks noGrp="1"/>
          </p:cNvSpPr>
          <p:nvPr>
            <p:ph type="body" idx="1"/>
          </p:nvPr>
        </p:nvSpPr>
        <p:spPr>
          <a:xfrm>
            <a:off x="374125" y="1177075"/>
            <a:ext cx="8287800" cy="3652200"/>
          </a:xfrm>
          <a:prstGeom prst="rect">
            <a:avLst/>
          </a:prstGeom>
          <a:noFill/>
          <a:ln>
            <a:noFill/>
          </a:ln>
        </p:spPr>
        <p:txBody>
          <a:bodyPr spcFirstLastPara="1" wrap="square" lIns="91425" tIns="45700" rIns="91425" bIns="45700" anchor="t" anchorCtr="0">
            <a:normAutofit fontScale="32500" lnSpcReduction="20000"/>
          </a:bodyPr>
          <a:lstStyle/>
          <a:p>
            <a:pPr marL="171450" lvl="0" indent="-159543" algn="l" rtl="0">
              <a:lnSpc>
                <a:spcPct val="100000"/>
              </a:lnSpc>
              <a:spcBef>
                <a:spcPts val="0"/>
              </a:spcBef>
              <a:spcAft>
                <a:spcPts val="0"/>
              </a:spcAft>
              <a:buClr>
                <a:schemeClr val="dk1"/>
              </a:buClr>
              <a:buSzPct val="100000"/>
              <a:buChar char="➔"/>
            </a:pPr>
            <a:r>
              <a:rPr lang="en-US" sz="4500">
                <a:solidFill>
                  <a:schemeClr val="dk1"/>
                </a:solidFill>
              </a:rPr>
              <a:t>About 9 million data objects</a:t>
            </a:r>
            <a:endParaRPr sz="4500">
              <a:solidFill>
                <a:schemeClr val="dk1"/>
              </a:solidFill>
            </a:endParaRPr>
          </a:p>
          <a:p>
            <a:pPr marL="171450" lvl="0" indent="0" algn="l" rtl="0">
              <a:lnSpc>
                <a:spcPct val="100000"/>
              </a:lnSpc>
              <a:spcBef>
                <a:spcPts val="0"/>
              </a:spcBef>
              <a:spcAft>
                <a:spcPts val="0"/>
              </a:spcAft>
              <a:buNone/>
            </a:pPr>
            <a:endParaRPr sz="4500">
              <a:solidFill>
                <a:schemeClr val="dk1"/>
              </a:solidFill>
            </a:endParaRPr>
          </a:p>
          <a:p>
            <a:pPr marL="171450" lvl="0" indent="-159543" algn="l" rtl="0">
              <a:lnSpc>
                <a:spcPct val="100000"/>
              </a:lnSpc>
              <a:spcBef>
                <a:spcPts val="0"/>
              </a:spcBef>
              <a:spcAft>
                <a:spcPts val="0"/>
              </a:spcAft>
              <a:buClr>
                <a:schemeClr val="dk1"/>
              </a:buClr>
              <a:buSzPct val="100000"/>
              <a:buChar char="➔"/>
            </a:pPr>
            <a:r>
              <a:rPr lang="en-US" sz="4500">
                <a:solidFill>
                  <a:schemeClr val="dk1"/>
                </a:solidFill>
              </a:rPr>
              <a:t>83 features, mostly nominal, some ratio</a:t>
            </a:r>
            <a:endParaRPr sz="4500">
              <a:solidFill>
                <a:schemeClr val="dk1"/>
              </a:solidFill>
            </a:endParaRPr>
          </a:p>
          <a:p>
            <a:pPr marL="171450" lvl="0" indent="0" algn="l" rtl="0">
              <a:lnSpc>
                <a:spcPct val="100000"/>
              </a:lnSpc>
              <a:spcBef>
                <a:spcPts val="0"/>
              </a:spcBef>
              <a:spcAft>
                <a:spcPts val="0"/>
              </a:spcAft>
              <a:buNone/>
            </a:pPr>
            <a:endParaRPr sz="4500">
              <a:solidFill>
                <a:schemeClr val="dk1"/>
              </a:solidFill>
            </a:endParaRPr>
          </a:p>
          <a:p>
            <a:pPr marL="171450" lvl="0" indent="-159543" algn="l" rtl="0">
              <a:lnSpc>
                <a:spcPct val="100000"/>
              </a:lnSpc>
              <a:spcBef>
                <a:spcPts val="0"/>
              </a:spcBef>
              <a:spcAft>
                <a:spcPts val="0"/>
              </a:spcAft>
              <a:buClr>
                <a:schemeClr val="dk1"/>
              </a:buClr>
              <a:buSzPct val="100000"/>
              <a:buChar char="➔"/>
            </a:pPr>
            <a:r>
              <a:rPr lang="en-US" sz="4500">
                <a:solidFill>
                  <a:schemeClr val="dk1"/>
                </a:solidFill>
              </a:rPr>
              <a:t>44 columns had missing values, 61 features had cardinality (max cardinality 200348, min cardinality 2)</a:t>
            </a:r>
            <a:endParaRPr sz="4500">
              <a:solidFill>
                <a:schemeClr val="dk1"/>
              </a:solidFill>
            </a:endParaRPr>
          </a:p>
          <a:p>
            <a:pPr marL="171450" lvl="0" indent="0" algn="l" rtl="0">
              <a:lnSpc>
                <a:spcPct val="100000"/>
              </a:lnSpc>
              <a:spcBef>
                <a:spcPts val="0"/>
              </a:spcBef>
              <a:spcAft>
                <a:spcPts val="0"/>
              </a:spcAft>
              <a:buNone/>
            </a:pPr>
            <a:endParaRPr sz="4500">
              <a:solidFill>
                <a:schemeClr val="dk1"/>
              </a:solidFill>
            </a:endParaRPr>
          </a:p>
          <a:p>
            <a:pPr marL="171450" lvl="0" indent="-159543" algn="l" rtl="0">
              <a:lnSpc>
                <a:spcPct val="100000"/>
              </a:lnSpc>
              <a:spcBef>
                <a:spcPts val="0"/>
              </a:spcBef>
              <a:spcAft>
                <a:spcPts val="0"/>
              </a:spcAft>
              <a:buClr>
                <a:schemeClr val="dk1"/>
              </a:buClr>
              <a:buSzPct val="100000"/>
              <a:buChar char="➔"/>
            </a:pPr>
            <a:r>
              <a:rPr lang="en-US" sz="4500">
                <a:solidFill>
                  <a:schemeClr val="dk1"/>
                </a:solidFill>
              </a:rPr>
              <a:t>10 High Cardinality features (unique values greater than 500) were dropped</a:t>
            </a:r>
            <a:endParaRPr sz="4500">
              <a:solidFill>
                <a:schemeClr val="dk1"/>
              </a:solidFill>
            </a:endParaRPr>
          </a:p>
          <a:p>
            <a:pPr marL="171450" lvl="0" indent="0" algn="l" rtl="0">
              <a:lnSpc>
                <a:spcPct val="100000"/>
              </a:lnSpc>
              <a:spcBef>
                <a:spcPts val="0"/>
              </a:spcBef>
              <a:spcAft>
                <a:spcPts val="0"/>
              </a:spcAft>
              <a:buNone/>
            </a:pPr>
            <a:endParaRPr sz="4500">
              <a:solidFill>
                <a:schemeClr val="dk1"/>
              </a:solidFill>
            </a:endParaRPr>
          </a:p>
          <a:p>
            <a:pPr marL="171450" lvl="0" indent="-159543" algn="l" rtl="0">
              <a:lnSpc>
                <a:spcPct val="100000"/>
              </a:lnSpc>
              <a:spcBef>
                <a:spcPts val="0"/>
              </a:spcBef>
              <a:spcAft>
                <a:spcPts val="0"/>
              </a:spcAft>
              <a:buClr>
                <a:schemeClr val="dk1"/>
              </a:buClr>
              <a:buSzPct val="100000"/>
              <a:buChar char="➔"/>
            </a:pPr>
            <a:r>
              <a:rPr lang="en-US" sz="4500">
                <a:solidFill>
                  <a:schemeClr val="dk1"/>
                </a:solidFill>
              </a:rPr>
              <a:t>6 features with missing values greater than 40% were dropped</a:t>
            </a:r>
            <a:endParaRPr sz="4500">
              <a:solidFill>
                <a:schemeClr val="dk1"/>
              </a:solidFill>
            </a:endParaRPr>
          </a:p>
          <a:p>
            <a:pPr marL="171450" lvl="0" indent="0" algn="l" rtl="0">
              <a:lnSpc>
                <a:spcPct val="100000"/>
              </a:lnSpc>
              <a:spcBef>
                <a:spcPts val="0"/>
              </a:spcBef>
              <a:spcAft>
                <a:spcPts val="0"/>
              </a:spcAft>
              <a:buNone/>
            </a:pPr>
            <a:endParaRPr sz="4500">
              <a:solidFill>
                <a:schemeClr val="dk1"/>
              </a:solidFill>
            </a:endParaRPr>
          </a:p>
          <a:p>
            <a:pPr marL="171450" lvl="0" indent="-159543" algn="l" rtl="0">
              <a:lnSpc>
                <a:spcPct val="100000"/>
              </a:lnSpc>
              <a:spcBef>
                <a:spcPts val="0"/>
              </a:spcBef>
              <a:spcAft>
                <a:spcPts val="0"/>
              </a:spcAft>
              <a:buClr>
                <a:schemeClr val="dk1"/>
              </a:buClr>
              <a:buSzPct val="100000"/>
              <a:buChar char="➔"/>
            </a:pPr>
            <a:r>
              <a:rPr lang="en-US" sz="4500">
                <a:solidFill>
                  <a:schemeClr val="dk1"/>
                </a:solidFill>
              </a:rPr>
              <a:t>Remaining 67 features were segregated as numerical and categorical features</a:t>
            </a:r>
            <a:endParaRPr sz="4500">
              <a:solidFill>
                <a:schemeClr val="dk1"/>
              </a:solidFill>
            </a:endParaRPr>
          </a:p>
          <a:p>
            <a:pPr marL="171450" lvl="0" indent="0" algn="l" rtl="0">
              <a:lnSpc>
                <a:spcPct val="100000"/>
              </a:lnSpc>
              <a:spcBef>
                <a:spcPts val="0"/>
              </a:spcBef>
              <a:spcAft>
                <a:spcPts val="0"/>
              </a:spcAft>
              <a:buNone/>
            </a:pPr>
            <a:endParaRPr sz="4500">
              <a:solidFill>
                <a:schemeClr val="dk1"/>
              </a:solidFill>
            </a:endParaRPr>
          </a:p>
          <a:p>
            <a:pPr marL="171450" lvl="0" indent="-159543" algn="l" rtl="0">
              <a:lnSpc>
                <a:spcPct val="100000"/>
              </a:lnSpc>
              <a:spcBef>
                <a:spcPts val="0"/>
              </a:spcBef>
              <a:spcAft>
                <a:spcPts val="0"/>
              </a:spcAft>
              <a:buClr>
                <a:schemeClr val="dk1"/>
              </a:buClr>
              <a:buSzPct val="100000"/>
              <a:buChar char="➔"/>
            </a:pPr>
            <a:r>
              <a:rPr lang="en-US" sz="4500">
                <a:solidFill>
                  <a:schemeClr val="dk1"/>
                </a:solidFill>
              </a:rPr>
              <a:t>For numerical features, data rows with missing values were dropped</a:t>
            </a:r>
            <a:endParaRPr sz="4500">
              <a:solidFill>
                <a:schemeClr val="dk1"/>
              </a:solidFill>
            </a:endParaRPr>
          </a:p>
          <a:p>
            <a:pPr marL="171450" lvl="0" indent="0" algn="l" rtl="0">
              <a:lnSpc>
                <a:spcPct val="100000"/>
              </a:lnSpc>
              <a:spcBef>
                <a:spcPts val="0"/>
              </a:spcBef>
              <a:spcAft>
                <a:spcPts val="0"/>
              </a:spcAft>
              <a:buNone/>
            </a:pPr>
            <a:endParaRPr sz="4500">
              <a:solidFill>
                <a:schemeClr val="dk1"/>
              </a:solidFill>
            </a:endParaRPr>
          </a:p>
          <a:p>
            <a:pPr marL="171450" lvl="0" indent="-159543" algn="l" rtl="0">
              <a:lnSpc>
                <a:spcPct val="100000"/>
              </a:lnSpc>
              <a:spcBef>
                <a:spcPts val="0"/>
              </a:spcBef>
              <a:spcAft>
                <a:spcPts val="0"/>
              </a:spcAft>
              <a:buClr>
                <a:schemeClr val="dk1"/>
              </a:buClr>
              <a:buSzPct val="100000"/>
              <a:buChar char="➔"/>
            </a:pPr>
            <a:r>
              <a:rPr lang="en-US" sz="4500">
                <a:solidFill>
                  <a:schemeClr val="dk1"/>
                </a:solidFill>
              </a:rPr>
              <a:t>Categorical features were converted into numerical features using label encoder where missing values were encoded as –1, making them a separate category for each feature</a:t>
            </a:r>
            <a:r>
              <a:rPr lang="en-US" sz="4500">
                <a:latin typeface="Helvetica Neue"/>
                <a:ea typeface="Helvetica Neue"/>
                <a:cs typeface="Helvetica Neue"/>
                <a:sym typeface="Helvetica Neue"/>
              </a:rPr>
              <a:t>●</a:t>
            </a:r>
            <a:r>
              <a:rPr lang="en-US" sz="3000">
                <a:latin typeface="Helvetica Neue"/>
                <a:ea typeface="Helvetica Neue"/>
                <a:cs typeface="Helvetica Neue"/>
                <a:sym typeface="Helvetica Neue"/>
              </a:rPr>
              <a:t>, </a:t>
            </a:r>
            <a:r>
              <a:rPr lang="en-US">
                <a:latin typeface="Helvetica Neue"/>
                <a:ea typeface="Helvetica Neue"/>
                <a:cs typeface="Helvetica Neue"/>
                <a:sym typeface="Helvetica Neue"/>
              </a:rPr>
              <a:t>making them a separate category for each feature</a:t>
            </a:r>
            <a:endParaRPr>
              <a:solidFill>
                <a:schemeClr val="dk1"/>
              </a:solidFill>
              <a:latin typeface="Helvetica Neue"/>
              <a:ea typeface="Helvetica Neue"/>
              <a:cs typeface="Helvetica Neue"/>
              <a:sym typeface="Helvetica Neue"/>
            </a:endParaRPr>
          </a:p>
          <a:p>
            <a:pPr marL="171450" lvl="0" indent="-98107" algn="l" rtl="0">
              <a:lnSpc>
                <a:spcPct val="100000"/>
              </a:lnSpc>
              <a:spcBef>
                <a:spcPts val="0"/>
              </a:spcBef>
              <a:spcAft>
                <a:spcPts val="0"/>
              </a:spcAft>
              <a:buClr>
                <a:schemeClr val="lt1"/>
              </a:buClr>
              <a:buSzPct val="100000"/>
              <a:buNone/>
            </a:pPr>
            <a:endParaRPr>
              <a:solidFill>
                <a:schemeClr val="dk1"/>
              </a:solidFill>
              <a:latin typeface="Helvetica Neue"/>
              <a:ea typeface="Helvetica Neue"/>
              <a:cs typeface="Helvetica Neue"/>
              <a:sym typeface="Helvetica Neue"/>
            </a:endParaRPr>
          </a:p>
          <a:p>
            <a:pPr marL="171450" lvl="0" indent="-141446" algn="l" rtl="0">
              <a:lnSpc>
                <a:spcPct val="100000"/>
              </a:lnSpc>
              <a:spcBef>
                <a:spcPts val="0"/>
              </a:spcBef>
              <a:spcAft>
                <a:spcPts val="0"/>
              </a:spcAft>
              <a:buClr>
                <a:schemeClr val="lt1"/>
              </a:buClr>
              <a:buSzPct val="100000"/>
              <a:buChar char="➔"/>
            </a:pPr>
            <a:r>
              <a:rPr lang="en-US">
                <a:latin typeface="Helvetica Neue"/>
                <a:ea typeface="Helvetica Neue"/>
                <a:cs typeface="Helvetica Neue"/>
                <a:sym typeface="Helvetica Neue"/>
              </a:rPr>
              <a:t>●High cardinality features (unique values greater than 500) were automatically dropped-</a:t>
            </a:r>
            <a:r>
              <a:rPr lang="en-US" b="1">
                <a:latin typeface="Helvetica Neue"/>
                <a:ea typeface="Helvetica Neue"/>
                <a:cs typeface="Helvetica Neue"/>
                <a:sym typeface="Helvetica Neue"/>
              </a:rPr>
              <a:t>10 features</a:t>
            </a:r>
            <a:endParaRPr/>
          </a:p>
          <a:p>
            <a:pPr marL="171450" lvl="0" indent="-141446" algn="l" rtl="0">
              <a:lnSpc>
                <a:spcPct val="100000"/>
              </a:lnSpc>
              <a:spcBef>
                <a:spcPts val="0"/>
              </a:spcBef>
              <a:spcAft>
                <a:spcPts val="0"/>
              </a:spcAft>
              <a:buClr>
                <a:schemeClr val="lt1"/>
              </a:buClr>
              <a:buSzPct val="100000"/>
              <a:buChar char="➔"/>
            </a:pPr>
            <a:r>
              <a:rPr lang="en-US">
                <a:latin typeface="Helvetica Neue"/>
                <a:ea typeface="Helvetica Neue"/>
                <a:cs typeface="Helvetica Neue"/>
                <a:sym typeface="Helvetica Neue"/>
              </a:rPr>
              <a:t>●High cardinality features (unique values greater than 500) were automatically dropped-</a:t>
            </a:r>
            <a:r>
              <a:rPr lang="en-US" b="1">
                <a:latin typeface="Helvetica Neue"/>
                <a:ea typeface="Helvetica Neue"/>
                <a:cs typeface="Helvetica Neue"/>
                <a:sym typeface="Helvetica Neue"/>
              </a:rPr>
              <a:t>10 features</a:t>
            </a:r>
            <a:endParaRPr>
              <a:solidFill>
                <a:srgbClr val="000000"/>
              </a:solidFill>
            </a:endParaRPr>
          </a:p>
          <a:p>
            <a:pPr marL="171450" lvl="0" indent="-141446" algn="l" rtl="0">
              <a:lnSpc>
                <a:spcPct val="100000"/>
              </a:lnSpc>
              <a:spcBef>
                <a:spcPts val="0"/>
              </a:spcBef>
              <a:spcAft>
                <a:spcPts val="0"/>
              </a:spcAft>
              <a:buClr>
                <a:schemeClr val="lt1"/>
              </a:buClr>
              <a:buSzPct val="100000"/>
              <a:buChar char="➔"/>
            </a:pPr>
            <a:r>
              <a:rPr lang="en-US">
                <a:latin typeface="Helvetica Neue"/>
                <a:ea typeface="Helvetica Neue"/>
                <a:cs typeface="Helvetica Neue"/>
                <a:sym typeface="Helvetica Neue"/>
              </a:rPr>
              <a:t>200348</a:t>
            </a:r>
            <a:endParaRPr>
              <a:solidFill>
                <a:schemeClr val="dk1"/>
              </a:solidFill>
            </a:endParaRPr>
          </a:p>
        </p:txBody>
      </p:sp>
      <p:sp>
        <p:nvSpPr>
          <p:cNvPr id="112" name="Google Shape;112;p4"/>
          <p:cNvSpPr/>
          <p:nvPr/>
        </p:nvSpPr>
        <p:spPr>
          <a:xfrm>
            <a:off x="0" y="4918509"/>
            <a:ext cx="9144000" cy="224991"/>
          </a:xfrm>
          <a:prstGeom prst="rect">
            <a:avLst/>
          </a:prstGeom>
          <a:solidFill>
            <a:srgbClr val="FFCA2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CA29"/>
              </a:solidFill>
              <a:latin typeface="Calibri"/>
              <a:ea typeface="Calibri"/>
              <a:cs typeface="Calibri"/>
              <a:sym typeface="Calibri"/>
            </a:endParaRPr>
          </a:p>
        </p:txBody>
      </p:sp>
      <p:pic>
        <p:nvPicPr>
          <p:cNvPr id="113" name="Google Shape;113;p4"/>
          <p:cNvPicPr preferRelativeResize="0"/>
          <p:nvPr/>
        </p:nvPicPr>
        <p:blipFill rotWithShape="1">
          <a:blip r:embed="rId5">
            <a:alphaModFix/>
          </a:blip>
          <a:srcRect/>
          <a:stretch/>
        </p:blipFill>
        <p:spPr>
          <a:xfrm>
            <a:off x="8464982" y="4431323"/>
            <a:ext cx="527774" cy="712177"/>
          </a:xfrm>
          <a:prstGeom prst="rect">
            <a:avLst/>
          </a:prstGeom>
          <a:noFill/>
          <a:ln>
            <a:noFill/>
          </a:ln>
        </p:spPr>
      </p:pic>
      <p:sp>
        <p:nvSpPr>
          <p:cNvPr id="114" name="Google Shape;114;p4"/>
          <p:cNvSpPr txBox="1">
            <a:spLocks noGrp="1"/>
          </p:cNvSpPr>
          <p:nvPr>
            <p:ph type="sldNum" idx="12"/>
          </p:nvPr>
        </p:nvSpPr>
        <p:spPr>
          <a:xfrm>
            <a:off x="7479500" y="4918475"/>
            <a:ext cx="826800" cy="225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sz="1400">
                <a:latin typeface="Helvetica Neue"/>
                <a:ea typeface="Helvetica Neue"/>
                <a:cs typeface="Helvetica Neue"/>
                <a:sym typeface="Helvetica Neue"/>
              </a:rPr>
              <a:t>4</a:t>
            </a:fld>
            <a:r>
              <a:rPr lang="en-US" sz="1400" dirty="0">
                <a:latin typeface="Helvetica Neue"/>
                <a:ea typeface="Helvetica Neue"/>
                <a:cs typeface="Helvetica Neue"/>
                <a:sym typeface="Helvetica Neue"/>
              </a:rPr>
              <a:t> / </a:t>
            </a:r>
            <a:r>
              <a:rPr lang="en-US" sz="1400" dirty="0" smtClean="0">
                <a:latin typeface="Helvetica Neue"/>
                <a:ea typeface="Helvetica Neue"/>
                <a:cs typeface="Helvetica Neue"/>
                <a:sym typeface="Helvetica Neue"/>
              </a:rPr>
              <a:t>17</a:t>
            </a:r>
            <a:endParaRPr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1183"/>
    </mc:Choice>
    <mc:Fallback>
      <p:transition spd="slow" advTm="511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5"/>
          <p:cNvSpPr txBox="1">
            <a:spLocks noGrp="1"/>
          </p:cNvSpPr>
          <p:nvPr>
            <p:ph type="body" idx="1"/>
          </p:nvPr>
        </p:nvSpPr>
        <p:spPr>
          <a:xfrm>
            <a:off x="371789" y="1487156"/>
            <a:ext cx="7837714" cy="3145566"/>
          </a:xfrm>
          <a:prstGeom prst="rect">
            <a:avLst/>
          </a:prstGeom>
          <a:noFill/>
          <a:ln>
            <a:noFill/>
          </a:ln>
        </p:spPr>
        <p:txBody>
          <a:bodyPr spcFirstLastPara="1" wrap="square" lIns="91425" tIns="45700" rIns="91425" bIns="45700" anchor="t" anchorCtr="0">
            <a:normAutofit/>
          </a:bodyPr>
          <a:lstStyle/>
          <a:p>
            <a:pPr marL="171450" lvl="0" indent="-38100" algn="l" rtl="0">
              <a:lnSpc>
                <a:spcPct val="100000"/>
              </a:lnSpc>
              <a:spcBef>
                <a:spcPts val="0"/>
              </a:spcBef>
              <a:spcAft>
                <a:spcPts val="0"/>
              </a:spcAft>
              <a:buClr>
                <a:schemeClr val="lt1"/>
              </a:buClr>
              <a:buSzPts val="2100"/>
              <a:buNone/>
            </a:pPr>
            <a:endParaRPr>
              <a:solidFill>
                <a:schemeClr val="dk1"/>
              </a:solidFill>
            </a:endParaRPr>
          </a:p>
          <a:p>
            <a:pPr marL="171450" lvl="0" indent="-38100" algn="l" rtl="0">
              <a:lnSpc>
                <a:spcPct val="100000"/>
              </a:lnSpc>
              <a:spcBef>
                <a:spcPts val="0"/>
              </a:spcBef>
              <a:spcAft>
                <a:spcPts val="0"/>
              </a:spcAft>
              <a:buClr>
                <a:schemeClr val="lt1"/>
              </a:buClr>
              <a:buSzPts val="2100"/>
              <a:buNone/>
            </a:pPr>
            <a:endParaRPr>
              <a:solidFill>
                <a:schemeClr val="dk1"/>
              </a:solidFill>
            </a:endParaRPr>
          </a:p>
        </p:txBody>
      </p:sp>
      <p:sp>
        <p:nvSpPr>
          <p:cNvPr id="120" name="Google Shape;120;p5"/>
          <p:cNvSpPr/>
          <p:nvPr/>
        </p:nvSpPr>
        <p:spPr>
          <a:xfrm>
            <a:off x="0" y="4918509"/>
            <a:ext cx="9144000" cy="224991"/>
          </a:xfrm>
          <a:prstGeom prst="rect">
            <a:avLst/>
          </a:prstGeom>
          <a:solidFill>
            <a:srgbClr val="FFCA2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CA29"/>
              </a:solidFill>
              <a:latin typeface="Calibri"/>
              <a:ea typeface="Calibri"/>
              <a:cs typeface="Calibri"/>
              <a:sym typeface="Calibri"/>
            </a:endParaRPr>
          </a:p>
        </p:txBody>
      </p:sp>
      <p:pic>
        <p:nvPicPr>
          <p:cNvPr id="121" name="Google Shape;121;p5"/>
          <p:cNvPicPr preferRelativeResize="0"/>
          <p:nvPr/>
        </p:nvPicPr>
        <p:blipFill rotWithShape="1">
          <a:blip r:embed="rId5">
            <a:alphaModFix/>
          </a:blip>
          <a:srcRect/>
          <a:stretch/>
        </p:blipFill>
        <p:spPr>
          <a:xfrm>
            <a:off x="8464982" y="4431323"/>
            <a:ext cx="527774" cy="712177"/>
          </a:xfrm>
          <a:prstGeom prst="rect">
            <a:avLst/>
          </a:prstGeom>
          <a:noFill/>
          <a:ln>
            <a:noFill/>
          </a:ln>
        </p:spPr>
      </p:pic>
      <p:sp>
        <p:nvSpPr>
          <p:cNvPr id="122" name="Google Shape;122;p5"/>
          <p:cNvSpPr txBox="1">
            <a:spLocks noGrp="1"/>
          </p:cNvSpPr>
          <p:nvPr>
            <p:ph type="sldNum" idx="12"/>
          </p:nvPr>
        </p:nvSpPr>
        <p:spPr>
          <a:xfrm>
            <a:off x="7533075" y="4918475"/>
            <a:ext cx="773100" cy="225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sz="1400">
                <a:latin typeface="Helvetica Neue"/>
                <a:ea typeface="Helvetica Neue"/>
                <a:cs typeface="Helvetica Neue"/>
                <a:sym typeface="Helvetica Neue"/>
              </a:rPr>
              <a:t>5</a:t>
            </a:fld>
            <a:r>
              <a:rPr lang="en-US" sz="1400" dirty="0">
                <a:latin typeface="Helvetica Neue"/>
                <a:ea typeface="Helvetica Neue"/>
                <a:cs typeface="Helvetica Neue"/>
                <a:sym typeface="Helvetica Neue"/>
              </a:rPr>
              <a:t> / </a:t>
            </a:r>
            <a:r>
              <a:rPr lang="en-US" sz="1400" dirty="0" smtClean="0">
                <a:latin typeface="Helvetica Neue"/>
                <a:ea typeface="Helvetica Neue"/>
                <a:cs typeface="Helvetica Neue"/>
                <a:sym typeface="Helvetica Neue"/>
              </a:rPr>
              <a:t>17</a:t>
            </a:r>
            <a:endParaRPr dirty="0"/>
          </a:p>
        </p:txBody>
      </p:sp>
      <p:graphicFrame>
        <p:nvGraphicFramePr>
          <p:cNvPr id="123" name="Google Shape;123;p5"/>
          <p:cNvGraphicFramePr/>
          <p:nvPr>
            <p:extLst>
              <p:ext uri="{D42A27DB-BD31-4B8C-83A1-F6EECF244321}">
                <p14:modId xmlns:p14="http://schemas.microsoft.com/office/powerpoint/2010/main" val="792721433"/>
              </p:ext>
            </p:extLst>
          </p:nvPr>
        </p:nvGraphicFramePr>
        <p:xfrm>
          <a:off x="393458" y="395303"/>
          <a:ext cx="8023250" cy="4465205"/>
        </p:xfrm>
        <a:graphic>
          <a:graphicData uri="http://schemas.openxmlformats.org/drawingml/2006/table">
            <a:tbl>
              <a:tblPr firstRow="1" bandRow="1">
                <a:noFill/>
                <a:tableStyleId>{8E559493-09D1-4843-AEBD-01326F992144}</a:tableStyleId>
              </a:tblPr>
              <a:tblGrid>
                <a:gridCol w="2008350"/>
                <a:gridCol w="1126725"/>
                <a:gridCol w="724500"/>
                <a:gridCol w="1979925"/>
                <a:gridCol w="2183750"/>
              </a:tblGrid>
              <a:tr h="293500">
                <a:tc>
                  <a:txBody>
                    <a:bodyPr/>
                    <a:lstStyle/>
                    <a:p>
                      <a:pPr marL="0" marR="0" lvl="0" indent="0" algn="l" rtl="0">
                        <a:spcBef>
                          <a:spcPts val="0"/>
                        </a:spcBef>
                        <a:spcAft>
                          <a:spcPts val="0"/>
                        </a:spcAft>
                        <a:buNone/>
                      </a:pPr>
                      <a:r>
                        <a:rPr lang="en-US" sz="1100" u="none" strike="noStrike" cap="none" dirty="0"/>
                        <a:t>Model</a:t>
                      </a:r>
                      <a:endParaRPr dirty="0"/>
                    </a:p>
                  </a:txBody>
                  <a:tcPr marL="91450" marR="91450" marT="45725" marB="45725"/>
                </a:tc>
                <a:tc>
                  <a:txBody>
                    <a:bodyPr/>
                    <a:lstStyle/>
                    <a:p>
                      <a:pPr marL="0" marR="0" lvl="0" indent="0" algn="l" rtl="0">
                        <a:spcBef>
                          <a:spcPts val="0"/>
                        </a:spcBef>
                        <a:spcAft>
                          <a:spcPts val="0"/>
                        </a:spcAft>
                        <a:buNone/>
                      </a:pPr>
                      <a:r>
                        <a:rPr lang="en-US" sz="1100" dirty="0"/>
                        <a:t>Sample Size (%)</a:t>
                      </a:r>
                      <a:endParaRPr dirty="0"/>
                    </a:p>
                  </a:txBody>
                  <a:tcPr marL="91450" marR="91450" marT="45725" marB="45725"/>
                </a:tc>
                <a:tc>
                  <a:txBody>
                    <a:bodyPr/>
                    <a:lstStyle/>
                    <a:p>
                      <a:pPr marL="0" marR="0" lvl="0" indent="0" algn="l" rtl="0">
                        <a:spcBef>
                          <a:spcPts val="0"/>
                        </a:spcBef>
                        <a:spcAft>
                          <a:spcPts val="0"/>
                        </a:spcAft>
                        <a:buNone/>
                      </a:pPr>
                      <a:r>
                        <a:rPr lang="en-US" sz="1100" dirty="0"/>
                        <a:t>Accuracy</a:t>
                      </a:r>
                      <a:endParaRPr dirty="0"/>
                    </a:p>
                  </a:txBody>
                  <a:tcPr marL="91450" marR="91450" marT="45725" marB="45725"/>
                </a:tc>
                <a:tc>
                  <a:txBody>
                    <a:bodyPr/>
                    <a:lstStyle/>
                    <a:p>
                      <a:pPr marL="0" marR="0" lvl="0" indent="0" algn="l" rtl="0">
                        <a:spcBef>
                          <a:spcPts val="0"/>
                        </a:spcBef>
                        <a:spcAft>
                          <a:spcPts val="0"/>
                        </a:spcAft>
                        <a:buNone/>
                      </a:pPr>
                      <a:r>
                        <a:rPr lang="en-US" sz="1100">
                          <a:solidFill>
                            <a:schemeClr val="lt1"/>
                          </a:solidFill>
                        </a:rPr>
                        <a:t>Weakness</a:t>
                      </a:r>
                      <a:endParaRPr/>
                    </a:p>
                  </a:txBody>
                  <a:tcPr marL="91450" marR="91450" marT="45725" marB="45725"/>
                </a:tc>
                <a:tc>
                  <a:txBody>
                    <a:bodyPr/>
                    <a:lstStyle/>
                    <a:p>
                      <a:pPr marL="0" marR="0" lvl="0" indent="0" algn="l" rtl="0">
                        <a:spcBef>
                          <a:spcPts val="0"/>
                        </a:spcBef>
                        <a:spcAft>
                          <a:spcPts val="0"/>
                        </a:spcAft>
                        <a:buNone/>
                      </a:pPr>
                      <a:r>
                        <a:rPr lang="en-US" sz="1100">
                          <a:solidFill>
                            <a:schemeClr val="lt1"/>
                          </a:solidFill>
                        </a:rPr>
                        <a:t>Strength</a:t>
                      </a:r>
                      <a:endParaRPr/>
                    </a:p>
                  </a:txBody>
                  <a:tcPr marL="91450" marR="91450" marT="45725" marB="45725"/>
                </a:tc>
              </a:tr>
              <a:tr h="288075">
                <a:tc>
                  <a:txBody>
                    <a:bodyPr/>
                    <a:lstStyle/>
                    <a:p>
                      <a:pPr marL="0" marR="0" lvl="0" indent="0" algn="l" rtl="0">
                        <a:spcBef>
                          <a:spcPts val="0"/>
                        </a:spcBef>
                        <a:spcAft>
                          <a:spcPts val="0"/>
                        </a:spcAft>
                        <a:buNone/>
                      </a:pPr>
                      <a:r>
                        <a:rPr lang="en-US" sz="1100"/>
                        <a:t>Gaussian Naïve Bayes</a:t>
                      </a:r>
                      <a:endParaRPr sz="1100"/>
                    </a:p>
                  </a:txBody>
                  <a:tcPr marL="91450" marR="91450" marT="45725" marB="45725"/>
                </a:tc>
                <a:tc>
                  <a:txBody>
                    <a:bodyPr/>
                    <a:lstStyle/>
                    <a:p>
                      <a:pPr marL="0" marR="0" lvl="0" indent="0" algn="l" rtl="0">
                        <a:spcBef>
                          <a:spcPts val="0"/>
                        </a:spcBef>
                        <a:spcAft>
                          <a:spcPts val="0"/>
                        </a:spcAft>
                        <a:buNone/>
                      </a:pPr>
                      <a:r>
                        <a:rPr lang="en-US" sz="1100"/>
                        <a:t>100%</a:t>
                      </a:r>
                      <a:endParaRPr sz="1100"/>
                    </a:p>
                  </a:txBody>
                  <a:tcPr marL="91450" marR="91450" marT="45725" marB="45725"/>
                </a:tc>
                <a:tc>
                  <a:txBody>
                    <a:bodyPr/>
                    <a:lstStyle/>
                    <a:p>
                      <a:pPr marL="0" marR="0" lvl="0" indent="0" algn="l" rtl="0">
                        <a:spcBef>
                          <a:spcPts val="0"/>
                        </a:spcBef>
                        <a:spcAft>
                          <a:spcPts val="0"/>
                        </a:spcAft>
                        <a:buNone/>
                      </a:pPr>
                      <a:r>
                        <a:rPr lang="en-US" sz="1100"/>
                        <a:t>0.5004</a:t>
                      </a:r>
                      <a:endParaRPr sz="1100"/>
                    </a:p>
                  </a:txBody>
                  <a:tcPr marL="91450" marR="91450" marT="45725" marB="45725"/>
                </a:tc>
                <a:tc>
                  <a:txBody>
                    <a:bodyPr/>
                    <a:lstStyle/>
                    <a:p>
                      <a:pPr marL="0" marR="0" lvl="0" indent="0" algn="l" rtl="0">
                        <a:spcBef>
                          <a:spcPts val="0"/>
                        </a:spcBef>
                        <a:spcAft>
                          <a:spcPts val="0"/>
                        </a:spcAft>
                        <a:buNone/>
                      </a:pPr>
                      <a:r>
                        <a:rPr lang="en-US" sz="1100"/>
                        <a:t>Most features categorical</a:t>
                      </a:r>
                      <a:endParaRPr sz="1100"/>
                    </a:p>
                  </a:txBody>
                  <a:tcPr marL="91450" marR="91450" marT="45725" marB="45725"/>
                </a:tc>
                <a:tc>
                  <a:txBody>
                    <a:bodyPr/>
                    <a:lstStyle/>
                    <a:p>
                      <a:pPr marL="0" marR="0" lvl="0" indent="0" algn="l" rtl="0">
                        <a:spcBef>
                          <a:spcPts val="0"/>
                        </a:spcBef>
                        <a:spcAft>
                          <a:spcPts val="0"/>
                        </a:spcAft>
                        <a:buNone/>
                      </a:pPr>
                      <a:r>
                        <a:rPr lang="en-US" sz="1100"/>
                        <a:t>Runtime</a:t>
                      </a:r>
                      <a:endParaRPr sz="1100"/>
                    </a:p>
                  </a:txBody>
                  <a:tcPr marL="91450" marR="91450" marT="45725" marB="45725"/>
                </a:tc>
              </a:tr>
              <a:tr h="288075">
                <a:tc>
                  <a:txBody>
                    <a:bodyPr/>
                    <a:lstStyle/>
                    <a:p>
                      <a:pPr marL="0" marR="0" lvl="0" indent="0" algn="l" rtl="0">
                        <a:lnSpc>
                          <a:spcPct val="100000"/>
                        </a:lnSpc>
                        <a:spcBef>
                          <a:spcPts val="0"/>
                        </a:spcBef>
                        <a:spcAft>
                          <a:spcPts val="0"/>
                        </a:spcAft>
                        <a:buClr>
                          <a:schemeClr val="lt1"/>
                        </a:buClr>
                        <a:buSzPts val="1100"/>
                        <a:buFont typeface="Calibri"/>
                        <a:buNone/>
                      </a:pPr>
                      <a:r>
                        <a:rPr lang="en-US" sz="1100" dirty="0"/>
                        <a:t>Multimodal Naïve Bayes</a:t>
                      </a:r>
                      <a:endParaRPr sz="1100" dirty="0"/>
                    </a:p>
                  </a:txBody>
                  <a:tcPr marL="91450" marR="91450" marT="45725" marB="45725"/>
                </a:tc>
                <a:tc>
                  <a:txBody>
                    <a:bodyPr/>
                    <a:lstStyle/>
                    <a:p>
                      <a:pPr marL="0" marR="0" lvl="0" indent="0" algn="l" rtl="0">
                        <a:spcBef>
                          <a:spcPts val="0"/>
                        </a:spcBef>
                        <a:spcAft>
                          <a:spcPts val="0"/>
                        </a:spcAft>
                        <a:buNone/>
                      </a:pPr>
                      <a:r>
                        <a:rPr lang="en-US" sz="1100"/>
                        <a:t>1%</a:t>
                      </a:r>
                      <a:endParaRPr sz="1100"/>
                    </a:p>
                  </a:txBody>
                  <a:tcPr marL="91450" marR="91450" marT="45725" marB="45725"/>
                </a:tc>
                <a:tc>
                  <a:txBody>
                    <a:bodyPr/>
                    <a:lstStyle/>
                    <a:p>
                      <a:pPr marL="0" marR="0" lvl="0" indent="0" algn="l" rtl="0">
                        <a:spcBef>
                          <a:spcPts val="0"/>
                        </a:spcBef>
                        <a:spcAft>
                          <a:spcPts val="0"/>
                        </a:spcAft>
                        <a:buNone/>
                      </a:pPr>
                      <a:r>
                        <a:rPr lang="en-US" sz="1100"/>
                        <a:t>0.5048</a:t>
                      </a:r>
                      <a:endParaRPr sz="1100"/>
                    </a:p>
                  </a:txBody>
                  <a:tcPr marL="91450" marR="91450" marT="45725" marB="45725"/>
                </a:tc>
                <a:tc>
                  <a:txBody>
                    <a:bodyPr/>
                    <a:lstStyle/>
                    <a:p>
                      <a:pPr marL="0" marR="0" lvl="0" indent="0" algn="l" rtl="0">
                        <a:spcBef>
                          <a:spcPts val="0"/>
                        </a:spcBef>
                        <a:spcAft>
                          <a:spcPts val="0"/>
                        </a:spcAft>
                        <a:buNone/>
                      </a:pPr>
                      <a:r>
                        <a:rPr lang="en-US" sz="1100"/>
                        <a:t>Continuous features, accuracy</a:t>
                      </a:r>
                      <a:endParaRPr sz="1100"/>
                    </a:p>
                  </a:txBody>
                  <a:tcPr marL="91450" marR="91450" marT="45725" marB="45725"/>
                </a:tc>
                <a:tc>
                  <a:txBody>
                    <a:bodyPr/>
                    <a:lstStyle/>
                    <a:p>
                      <a:pPr marL="0" marR="0" lvl="0" indent="0" algn="l" rtl="0">
                        <a:spcBef>
                          <a:spcPts val="0"/>
                        </a:spcBef>
                        <a:spcAft>
                          <a:spcPts val="0"/>
                        </a:spcAft>
                        <a:buNone/>
                      </a:pPr>
                      <a:r>
                        <a:rPr lang="en-US" sz="1100">
                          <a:solidFill>
                            <a:srgbClr val="FF0000"/>
                          </a:solidFill>
                        </a:rPr>
                        <a:t>-</a:t>
                      </a:r>
                      <a:endParaRPr sz="1100"/>
                    </a:p>
                  </a:txBody>
                  <a:tcPr marL="91450" marR="91450" marT="45725" marB="45725"/>
                </a:tc>
              </a:tr>
              <a:tr h="288075">
                <a:tc>
                  <a:txBody>
                    <a:bodyPr/>
                    <a:lstStyle/>
                    <a:p>
                      <a:pPr marL="0" marR="0" lvl="0" indent="0" algn="l" rtl="0">
                        <a:spcBef>
                          <a:spcPts val="0"/>
                        </a:spcBef>
                        <a:spcAft>
                          <a:spcPts val="0"/>
                        </a:spcAft>
                        <a:buNone/>
                      </a:pPr>
                      <a:r>
                        <a:rPr lang="en-US" sz="1100"/>
                        <a:t>Support Vector Machine</a:t>
                      </a:r>
                      <a:endParaRPr sz="1100"/>
                    </a:p>
                  </a:txBody>
                  <a:tcPr marL="91450" marR="91450" marT="45725" marB="45725"/>
                </a:tc>
                <a:tc>
                  <a:txBody>
                    <a:bodyPr/>
                    <a:lstStyle/>
                    <a:p>
                      <a:pPr marL="0" marR="0" lvl="0" indent="0" algn="l" rtl="0">
                        <a:spcBef>
                          <a:spcPts val="0"/>
                        </a:spcBef>
                        <a:spcAft>
                          <a:spcPts val="0"/>
                        </a:spcAft>
                        <a:buNone/>
                      </a:pPr>
                      <a:r>
                        <a:rPr lang="en-US" sz="1100"/>
                        <a:t>1%</a:t>
                      </a:r>
                      <a:endParaRPr sz="1100"/>
                    </a:p>
                  </a:txBody>
                  <a:tcPr marL="91450" marR="91450" marT="45725" marB="45725"/>
                </a:tc>
                <a:tc>
                  <a:txBody>
                    <a:bodyPr/>
                    <a:lstStyle/>
                    <a:p>
                      <a:pPr marL="0" marR="0" lvl="0" indent="0" algn="l" rtl="0">
                        <a:spcBef>
                          <a:spcPts val="0"/>
                        </a:spcBef>
                        <a:spcAft>
                          <a:spcPts val="0"/>
                        </a:spcAft>
                        <a:buNone/>
                      </a:pPr>
                      <a:r>
                        <a:rPr lang="en-US" sz="1100"/>
                        <a:t>0.5312</a:t>
                      </a:r>
                      <a:endParaRPr sz="1100"/>
                    </a:p>
                  </a:txBody>
                  <a:tcPr marL="91450" marR="91450" marT="45725" marB="45725"/>
                </a:tc>
                <a:tc>
                  <a:txBody>
                    <a:bodyPr/>
                    <a:lstStyle/>
                    <a:p>
                      <a:pPr marL="0" marR="0" lvl="0" indent="0" algn="l" rtl="0">
                        <a:spcBef>
                          <a:spcPts val="0"/>
                        </a:spcBef>
                        <a:spcAft>
                          <a:spcPts val="0"/>
                        </a:spcAft>
                        <a:buNone/>
                      </a:pPr>
                      <a:r>
                        <a:rPr lang="en-US" sz="1100"/>
                        <a:t>Runtime, accuracy</a:t>
                      </a:r>
                      <a:endParaRPr sz="1100"/>
                    </a:p>
                  </a:txBody>
                  <a:tcPr marL="91450" marR="91450" marT="45725" marB="45725"/>
                </a:tc>
                <a:tc>
                  <a:txBody>
                    <a:bodyPr/>
                    <a:lstStyle/>
                    <a:p>
                      <a:pPr marL="0" marR="0" lvl="0" indent="0" algn="l" rtl="0">
                        <a:spcBef>
                          <a:spcPts val="0"/>
                        </a:spcBef>
                        <a:spcAft>
                          <a:spcPts val="0"/>
                        </a:spcAft>
                        <a:buNone/>
                      </a:pPr>
                      <a:r>
                        <a:rPr lang="en-US" sz="1100"/>
                        <a:t>-</a:t>
                      </a:r>
                      <a:endParaRPr sz="1100"/>
                    </a:p>
                  </a:txBody>
                  <a:tcPr marL="91450" marR="91450" marT="45725" marB="45725"/>
                </a:tc>
              </a:tr>
              <a:tr h="278725">
                <a:tc>
                  <a:txBody>
                    <a:bodyPr/>
                    <a:lstStyle/>
                    <a:p>
                      <a:pPr marL="0" marR="0" lvl="0" indent="0" algn="l" rtl="0">
                        <a:spcBef>
                          <a:spcPts val="0"/>
                        </a:spcBef>
                        <a:spcAft>
                          <a:spcPts val="0"/>
                        </a:spcAft>
                        <a:buNone/>
                      </a:pPr>
                      <a:r>
                        <a:rPr lang="en-US" sz="1100" dirty="0"/>
                        <a:t>Multi-layer Perceptron Classifier</a:t>
                      </a:r>
                      <a:endParaRPr sz="1100" dirty="0"/>
                    </a:p>
                  </a:txBody>
                  <a:tcPr marL="91450" marR="91450" marT="45725" marB="45725"/>
                </a:tc>
                <a:tc>
                  <a:txBody>
                    <a:bodyPr/>
                    <a:lstStyle/>
                    <a:p>
                      <a:pPr marL="0" marR="0" lvl="0" indent="0" algn="l" rtl="0">
                        <a:spcBef>
                          <a:spcPts val="0"/>
                        </a:spcBef>
                        <a:spcAft>
                          <a:spcPts val="0"/>
                        </a:spcAft>
                        <a:buNone/>
                      </a:pPr>
                      <a:r>
                        <a:rPr lang="en-US" sz="1100"/>
                        <a:t>5%</a:t>
                      </a:r>
                      <a:endParaRPr sz="1100"/>
                    </a:p>
                  </a:txBody>
                  <a:tcPr marL="91450" marR="91450" marT="45725" marB="45725"/>
                </a:tc>
                <a:tc>
                  <a:txBody>
                    <a:bodyPr/>
                    <a:lstStyle/>
                    <a:p>
                      <a:pPr marL="0" marR="0" lvl="0" indent="0" algn="l" rtl="0">
                        <a:spcBef>
                          <a:spcPts val="0"/>
                        </a:spcBef>
                        <a:spcAft>
                          <a:spcPts val="0"/>
                        </a:spcAft>
                        <a:buNone/>
                      </a:pPr>
                      <a:r>
                        <a:rPr lang="en-US" sz="1100"/>
                        <a:t>0.5143</a:t>
                      </a:r>
                      <a:endParaRPr sz="1100"/>
                    </a:p>
                  </a:txBody>
                  <a:tcPr marL="91450" marR="91450" marT="45725" marB="45725"/>
                </a:tc>
                <a:tc>
                  <a:txBody>
                    <a:bodyPr/>
                    <a:lstStyle/>
                    <a:p>
                      <a:pPr marL="0" marR="0" lvl="0" indent="0" algn="l" rtl="0">
                        <a:spcBef>
                          <a:spcPts val="0"/>
                        </a:spcBef>
                        <a:spcAft>
                          <a:spcPts val="0"/>
                        </a:spcAft>
                        <a:buNone/>
                      </a:pPr>
                      <a:r>
                        <a:rPr lang="en-US" sz="1100"/>
                        <a:t>Runtime, accuracy</a:t>
                      </a:r>
                      <a:endParaRPr sz="1100"/>
                    </a:p>
                  </a:txBody>
                  <a:tcPr marL="91450" marR="91450" marT="45725" marB="45725"/>
                </a:tc>
                <a:tc>
                  <a:txBody>
                    <a:bodyPr/>
                    <a:lstStyle/>
                    <a:p>
                      <a:pPr marL="0" marR="0" lvl="0" indent="0" algn="l" rtl="0">
                        <a:spcBef>
                          <a:spcPts val="0"/>
                        </a:spcBef>
                        <a:spcAft>
                          <a:spcPts val="0"/>
                        </a:spcAft>
                        <a:buNone/>
                      </a:pPr>
                      <a:r>
                        <a:rPr lang="en-US" sz="1100"/>
                        <a:t>-</a:t>
                      </a:r>
                      <a:endParaRPr sz="1100"/>
                    </a:p>
                  </a:txBody>
                  <a:tcPr marL="91450" marR="91450" marT="45725" marB="45725"/>
                </a:tc>
              </a:tr>
              <a:tr h="288075">
                <a:tc>
                  <a:txBody>
                    <a:bodyPr/>
                    <a:lstStyle/>
                    <a:p>
                      <a:pPr marL="0" marR="0" lvl="0" indent="0" algn="l" rtl="0">
                        <a:spcBef>
                          <a:spcPts val="0"/>
                        </a:spcBef>
                        <a:spcAft>
                          <a:spcPts val="0"/>
                        </a:spcAft>
                        <a:buNone/>
                      </a:pPr>
                      <a:r>
                        <a:rPr lang="en-US" sz="1100" dirty="0"/>
                        <a:t>Gaussian Mixture </a:t>
                      </a:r>
                      <a:endParaRPr sz="1100" dirty="0"/>
                    </a:p>
                  </a:txBody>
                  <a:tcPr marL="91450" marR="91450" marT="45725" marB="45725"/>
                </a:tc>
                <a:tc>
                  <a:txBody>
                    <a:bodyPr/>
                    <a:lstStyle/>
                    <a:p>
                      <a:pPr marL="0" marR="0" lvl="0" indent="0" algn="l" rtl="0">
                        <a:spcBef>
                          <a:spcPts val="0"/>
                        </a:spcBef>
                        <a:spcAft>
                          <a:spcPts val="0"/>
                        </a:spcAft>
                        <a:buNone/>
                      </a:pPr>
                      <a:r>
                        <a:rPr lang="en-US" sz="1100"/>
                        <a:t>1%</a:t>
                      </a:r>
                      <a:endParaRPr sz="1100"/>
                    </a:p>
                  </a:txBody>
                  <a:tcPr marL="91450" marR="91450" marT="45725" marB="45725"/>
                </a:tc>
                <a:tc>
                  <a:txBody>
                    <a:bodyPr/>
                    <a:lstStyle/>
                    <a:p>
                      <a:pPr marL="0" marR="0" lvl="0" indent="0" algn="l" rtl="0">
                        <a:spcBef>
                          <a:spcPts val="0"/>
                        </a:spcBef>
                        <a:spcAft>
                          <a:spcPts val="0"/>
                        </a:spcAft>
                        <a:buNone/>
                      </a:pPr>
                      <a:r>
                        <a:rPr lang="en-US" sz="1100"/>
                        <a:t>0.5200</a:t>
                      </a:r>
                      <a:endParaRPr sz="1100"/>
                    </a:p>
                  </a:txBody>
                  <a:tcPr marL="91450" marR="91450" marT="45725" marB="45725"/>
                </a:tc>
                <a:tc>
                  <a:txBody>
                    <a:bodyPr/>
                    <a:lstStyle/>
                    <a:p>
                      <a:pPr marL="0" marR="0" lvl="0" indent="0" algn="l" rtl="0">
                        <a:spcBef>
                          <a:spcPts val="0"/>
                        </a:spcBef>
                        <a:spcAft>
                          <a:spcPts val="0"/>
                        </a:spcAft>
                        <a:buNone/>
                      </a:pPr>
                      <a:r>
                        <a:rPr lang="en-US" sz="1100"/>
                        <a:t>Accuracy</a:t>
                      </a:r>
                      <a:endParaRPr sz="1100"/>
                    </a:p>
                  </a:txBody>
                  <a:tcPr marL="91450" marR="91450" marT="45725" marB="45725"/>
                </a:tc>
                <a:tc>
                  <a:txBody>
                    <a:bodyPr/>
                    <a:lstStyle/>
                    <a:p>
                      <a:pPr marL="0" marR="0" lvl="0" indent="0" algn="l" rtl="0">
                        <a:spcBef>
                          <a:spcPts val="0"/>
                        </a:spcBef>
                        <a:spcAft>
                          <a:spcPts val="0"/>
                        </a:spcAft>
                        <a:buNone/>
                      </a:pPr>
                      <a:r>
                        <a:rPr lang="en-US" sz="1100"/>
                        <a:t>Runtime</a:t>
                      </a:r>
                      <a:endParaRPr sz="1100"/>
                    </a:p>
                  </a:txBody>
                  <a:tcPr marL="91450" marR="91450" marT="45725" marB="45725"/>
                </a:tc>
              </a:tr>
              <a:tr h="288075">
                <a:tc>
                  <a:txBody>
                    <a:bodyPr/>
                    <a:lstStyle/>
                    <a:p>
                      <a:pPr marL="0" marR="0" lvl="0" indent="0" algn="l" rtl="0">
                        <a:spcBef>
                          <a:spcPts val="0"/>
                        </a:spcBef>
                        <a:spcAft>
                          <a:spcPts val="0"/>
                        </a:spcAft>
                        <a:buNone/>
                      </a:pPr>
                      <a:r>
                        <a:rPr lang="en-US" sz="1100"/>
                        <a:t>Logistic Regression</a:t>
                      </a:r>
                      <a:endParaRPr sz="1100"/>
                    </a:p>
                  </a:txBody>
                  <a:tcPr marL="91450" marR="91450" marT="45725" marB="45725"/>
                </a:tc>
                <a:tc>
                  <a:txBody>
                    <a:bodyPr/>
                    <a:lstStyle/>
                    <a:p>
                      <a:pPr marL="0" marR="0" lvl="0" indent="0" algn="l" rtl="0">
                        <a:lnSpc>
                          <a:spcPct val="100000"/>
                        </a:lnSpc>
                        <a:spcBef>
                          <a:spcPts val="0"/>
                        </a:spcBef>
                        <a:spcAft>
                          <a:spcPts val="0"/>
                        </a:spcAft>
                        <a:buClr>
                          <a:schemeClr val="lt1"/>
                        </a:buClr>
                        <a:buSzPts val="1100"/>
                        <a:buFont typeface="Calibri"/>
                        <a:buNone/>
                      </a:pPr>
                      <a:r>
                        <a:rPr lang="en-US" sz="1100"/>
                        <a:t>1%</a:t>
                      </a:r>
                      <a:endParaRPr/>
                    </a:p>
                  </a:txBody>
                  <a:tcPr marL="91450" marR="91450" marT="45725" marB="45725"/>
                </a:tc>
                <a:tc>
                  <a:txBody>
                    <a:bodyPr/>
                    <a:lstStyle/>
                    <a:p>
                      <a:pPr marL="0" marR="0" lvl="0" indent="0" algn="l" rtl="0">
                        <a:spcBef>
                          <a:spcPts val="0"/>
                        </a:spcBef>
                        <a:spcAft>
                          <a:spcPts val="0"/>
                        </a:spcAft>
                        <a:buNone/>
                      </a:pPr>
                      <a:r>
                        <a:rPr lang="en-US" sz="1100"/>
                        <a:t>0.6300</a:t>
                      </a:r>
                      <a:endParaRPr sz="1100"/>
                    </a:p>
                  </a:txBody>
                  <a:tcPr marL="91450" marR="91450" marT="45725" marB="45725"/>
                </a:tc>
                <a:tc>
                  <a:txBody>
                    <a:bodyPr/>
                    <a:lstStyle/>
                    <a:p>
                      <a:pPr marL="0" marR="0" lvl="0" indent="0" algn="l" rtl="0">
                        <a:spcBef>
                          <a:spcPts val="0"/>
                        </a:spcBef>
                        <a:spcAft>
                          <a:spcPts val="0"/>
                        </a:spcAft>
                        <a:buNone/>
                      </a:pPr>
                      <a:r>
                        <a:rPr lang="en-US" sz="1100"/>
                        <a:t>-</a:t>
                      </a:r>
                      <a:endParaRPr sz="1100"/>
                    </a:p>
                  </a:txBody>
                  <a:tcPr marL="91450" marR="91450" marT="45725" marB="45725"/>
                </a:tc>
                <a:tc>
                  <a:txBody>
                    <a:bodyPr/>
                    <a:lstStyle/>
                    <a:p>
                      <a:pPr marL="0" marR="0" lvl="0" indent="0" algn="l" rtl="0">
                        <a:spcBef>
                          <a:spcPts val="0"/>
                        </a:spcBef>
                        <a:spcAft>
                          <a:spcPts val="0"/>
                        </a:spcAft>
                        <a:buNone/>
                      </a:pPr>
                      <a:r>
                        <a:rPr lang="en-US" sz="1100"/>
                        <a:t>Runtime, accuracy</a:t>
                      </a:r>
                      <a:endParaRPr sz="1100"/>
                    </a:p>
                  </a:txBody>
                  <a:tcPr marL="91450" marR="91450" marT="45725" marB="45725"/>
                </a:tc>
              </a:tr>
              <a:tr h="288075">
                <a:tc>
                  <a:txBody>
                    <a:bodyPr/>
                    <a:lstStyle/>
                    <a:p>
                      <a:pPr marL="0" marR="0" lvl="0" indent="0" algn="l" rtl="0">
                        <a:spcBef>
                          <a:spcPts val="0"/>
                        </a:spcBef>
                        <a:spcAft>
                          <a:spcPts val="0"/>
                        </a:spcAft>
                        <a:buNone/>
                      </a:pPr>
                      <a:r>
                        <a:rPr lang="en-US" sz="1100"/>
                        <a:t>Ridge Classifier</a:t>
                      </a:r>
                      <a:endParaRPr sz="1100"/>
                    </a:p>
                  </a:txBody>
                  <a:tcPr marL="91450" marR="91450" marT="45725" marB="45725"/>
                </a:tc>
                <a:tc>
                  <a:txBody>
                    <a:bodyPr/>
                    <a:lstStyle/>
                    <a:p>
                      <a:pPr marL="0" marR="0" lvl="0" indent="0" algn="l" rtl="0">
                        <a:lnSpc>
                          <a:spcPct val="100000"/>
                        </a:lnSpc>
                        <a:spcBef>
                          <a:spcPts val="0"/>
                        </a:spcBef>
                        <a:spcAft>
                          <a:spcPts val="0"/>
                        </a:spcAft>
                        <a:buClr>
                          <a:schemeClr val="lt1"/>
                        </a:buClr>
                        <a:buSzPts val="1100"/>
                        <a:buFont typeface="Calibri"/>
                        <a:buNone/>
                      </a:pPr>
                      <a:r>
                        <a:rPr lang="en-US" sz="1100"/>
                        <a:t>1%</a:t>
                      </a:r>
                      <a:endParaRPr/>
                    </a:p>
                  </a:txBody>
                  <a:tcPr marL="91450" marR="91450" marT="45725" marB="45725"/>
                </a:tc>
                <a:tc>
                  <a:txBody>
                    <a:bodyPr/>
                    <a:lstStyle/>
                    <a:p>
                      <a:pPr marL="0" marR="0" lvl="0" indent="0" algn="l" rtl="0">
                        <a:spcBef>
                          <a:spcPts val="0"/>
                        </a:spcBef>
                        <a:spcAft>
                          <a:spcPts val="0"/>
                        </a:spcAft>
                        <a:buNone/>
                      </a:pPr>
                      <a:r>
                        <a:rPr lang="en-US" sz="1100"/>
                        <a:t>0.6200</a:t>
                      </a:r>
                      <a:endParaRPr sz="1100"/>
                    </a:p>
                  </a:txBody>
                  <a:tcPr marL="91450" marR="91450" marT="45725" marB="45725"/>
                </a:tc>
                <a:tc>
                  <a:txBody>
                    <a:bodyPr/>
                    <a:lstStyle/>
                    <a:p>
                      <a:pPr marL="0" marR="0" lvl="0" indent="0" algn="l" rtl="0">
                        <a:spcBef>
                          <a:spcPts val="0"/>
                        </a:spcBef>
                        <a:spcAft>
                          <a:spcPts val="0"/>
                        </a:spcAft>
                        <a:buNone/>
                      </a:pPr>
                      <a:r>
                        <a:rPr lang="en-US" sz="1100"/>
                        <a:t>-</a:t>
                      </a:r>
                      <a:endParaRPr sz="1100"/>
                    </a:p>
                  </a:txBody>
                  <a:tcPr marL="91450" marR="91450" marT="45725" marB="45725"/>
                </a:tc>
                <a:tc>
                  <a:txBody>
                    <a:bodyPr/>
                    <a:lstStyle/>
                    <a:p>
                      <a:pPr marL="0" marR="0" lvl="0" indent="0" algn="l" rtl="0">
                        <a:spcBef>
                          <a:spcPts val="0"/>
                        </a:spcBef>
                        <a:spcAft>
                          <a:spcPts val="0"/>
                        </a:spcAft>
                        <a:buNone/>
                      </a:pPr>
                      <a:r>
                        <a:rPr lang="en-US" sz="1100"/>
                        <a:t>Runtime, accuracy</a:t>
                      </a:r>
                      <a:endParaRPr sz="1100"/>
                    </a:p>
                  </a:txBody>
                  <a:tcPr marL="91450" marR="91450" marT="45725" marB="45725"/>
                </a:tc>
              </a:tr>
              <a:tr h="288075">
                <a:tc>
                  <a:txBody>
                    <a:bodyPr/>
                    <a:lstStyle/>
                    <a:p>
                      <a:pPr marL="0" marR="0" lvl="0" indent="0" algn="l" rtl="0">
                        <a:spcBef>
                          <a:spcPts val="0"/>
                        </a:spcBef>
                        <a:spcAft>
                          <a:spcPts val="0"/>
                        </a:spcAft>
                        <a:buNone/>
                      </a:pPr>
                      <a:r>
                        <a:rPr lang="en-US" sz="1100"/>
                        <a:t>Random Forest Classifier</a:t>
                      </a:r>
                      <a:endParaRPr sz="1100"/>
                    </a:p>
                  </a:txBody>
                  <a:tcPr marL="91450" marR="91450" marT="45725" marB="45725"/>
                </a:tc>
                <a:tc>
                  <a:txBody>
                    <a:bodyPr/>
                    <a:lstStyle/>
                    <a:p>
                      <a:pPr marL="0" marR="0" lvl="0" indent="0" algn="l" rtl="0">
                        <a:spcBef>
                          <a:spcPts val="0"/>
                        </a:spcBef>
                        <a:spcAft>
                          <a:spcPts val="0"/>
                        </a:spcAft>
                        <a:buNone/>
                      </a:pPr>
                      <a:r>
                        <a:rPr lang="en-US" sz="1100"/>
                        <a:t>100%</a:t>
                      </a:r>
                      <a:endParaRPr sz="1100"/>
                    </a:p>
                  </a:txBody>
                  <a:tcPr marL="91450" marR="91450" marT="45725" marB="45725"/>
                </a:tc>
                <a:tc>
                  <a:txBody>
                    <a:bodyPr/>
                    <a:lstStyle/>
                    <a:p>
                      <a:pPr marL="0" marR="0" lvl="0" indent="0" algn="l" rtl="0">
                        <a:spcBef>
                          <a:spcPts val="0"/>
                        </a:spcBef>
                        <a:spcAft>
                          <a:spcPts val="0"/>
                        </a:spcAft>
                        <a:buNone/>
                      </a:pPr>
                      <a:r>
                        <a:rPr lang="en-US" sz="1100"/>
                        <a:t>0.6500</a:t>
                      </a:r>
                      <a:endParaRPr sz="1100"/>
                    </a:p>
                  </a:txBody>
                  <a:tcPr marL="91450" marR="91450" marT="45725" marB="45725"/>
                </a:tc>
                <a:tc>
                  <a:txBody>
                    <a:bodyPr/>
                    <a:lstStyle/>
                    <a:p>
                      <a:pPr marL="0" marR="0" lvl="0" indent="0" algn="l" rtl="0">
                        <a:spcBef>
                          <a:spcPts val="0"/>
                        </a:spcBef>
                        <a:spcAft>
                          <a:spcPts val="0"/>
                        </a:spcAft>
                        <a:buNone/>
                      </a:pPr>
                      <a:r>
                        <a:rPr lang="en-US" sz="1100"/>
                        <a:t>not memory efficient</a:t>
                      </a:r>
                      <a:endParaRPr sz="1100"/>
                    </a:p>
                  </a:txBody>
                  <a:tcPr marL="91450" marR="91450" marT="45725" marB="45725"/>
                </a:tc>
                <a:tc>
                  <a:txBody>
                    <a:bodyPr/>
                    <a:lstStyle/>
                    <a:p>
                      <a:pPr marL="0" marR="0" lvl="0" indent="0" algn="l" rtl="0">
                        <a:spcBef>
                          <a:spcPts val="0"/>
                        </a:spcBef>
                        <a:spcAft>
                          <a:spcPts val="0"/>
                        </a:spcAft>
                        <a:buNone/>
                      </a:pPr>
                      <a:r>
                        <a:rPr lang="en-US" sz="1100"/>
                        <a:t>Runtime, Skewness</a:t>
                      </a:r>
                      <a:endParaRPr sz="1100"/>
                    </a:p>
                  </a:txBody>
                  <a:tcPr marL="91450" marR="91450" marT="45725" marB="45725"/>
                </a:tc>
              </a:tr>
              <a:tr h="288075">
                <a:tc>
                  <a:txBody>
                    <a:bodyPr/>
                    <a:lstStyle/>
                    <a:p>
                      <a:pPr marL="0" marR="0" lvl="0" indent="0" algn="l" rtl="0">
                        <a:spcBef>
                          <a:spcPts val="0"/>
                        </a:spcBef>
                        <a:spcAft>
                          <a:spcPts val="0"/>
                        </a:spcAft>
                        <a:buNone/>
                      </a:pPr>
                      <a:r>
                        <a:rPr lang="en-US" sz="1100"/>
                        <a:t>KNN</a:t>
                      </a:r>
                      <a:endParaRPr sz="1100"/>
                    </a:p>
                  </a:txBody>
                  <a:tcPr marL="91450" marR="91450" marT="45725" marB="45725"/>
                </a:tc>
                <a:tc>
                  <a:txBody>
                    <a:bodyPr/>
                    <a:lstStyle/>
                    <a:p>
                      <a:pPr marL="0" marR="0" lvl="0" indent="0" algn="l" rtl="0">
                        <a:lnSpc>
                          <a:spcPct val="100000"/>
                        </a:lnSpc>
                        <a:spcBef>
                          <a:spcPts val="0"/>
                        </a:spcBef>
                        <a:spcAft>
                          <a:spcPts val="0"/>
                        </a:spcAft>
                        <a:buClr>
                          <a:schemeClr val="lt1"/>
                        </a:buClr>
                        <a:buSzPts val="1100"/>
                        <a:buFont typeface="Calibri"/>
                        <a:buNone/>
                      </a:pPr>
                      <a:r>
                        <a:rPr lang="en-US" sz="1100"/>
                        <a:t>1%</a:t>
                      </a:r>
                      <a:endParaRPr/>
                    </a:p>
                  </a:txBody>
                  <a:tcPr marL="91450" marR="91450" marT="45725" marB="45725"/>
                </a:tc>
                <a:tc>
                  <a:txBody>
                    <a:bodyPr/>
                    <a:lstStyle/>
                    <a:p>
                      <a:pPr marL="0" marR="0" lvl="0" indent="0" algn="l" rtl="0">
                        <a:spcBef>
                          <a:spcPts val="0"/>
                        </a:spcBef>
                        <a:spcAft>
                          <a:spcPts val="0"/>
                        </a:spcAft>
                        <a:buNone/>
                      </a:pPr>
                      <a:r>
                        <a:rPr lang="en-US" sz="1100"/>
                        <a:t>0.6100</a:t>
                      </a:r>
                      <a:endParaRPr sz="1100"/>
                    </a:p>
                  </a:txBody>
                  <a:tcPr marL="91450" marR="91450" marT="45725" marB="45725">
                    <a:lnB w="381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en-US" sz="1100"/>
                        <a:t>Runtime</a:t>
                      </a:r>
                      <a:endParaRPr sz="1100"/>
                    </a:p>
                  </a:txBody>
                  <a:tcPr marL="91450" marR="91450" marT="45725" marB="45725"/>
                </a:tc>
                <a:tc>
                  <a:txBody>
                    <a:bodyPr/>
                    <a:lstStyle/>
                    <a:p>
                      <a:pPr marL="0" marR="0" lvl="0" indent="0" algn="l" rtl="0">
                        <a:spcBef>
                          <a:spcPts val="0"/>
                        </a:spcBef>
                        <a:spcAft>
                          <a:spcPts val="0"/>
                        </a:spcAft>
                        <a:buNone/>
                      </a:pPr>
                      <a:r>
                        <a:rPr lang="en-US" sz="1100"/>
                        <a:t>Accuracy</a:t>
                      </a:r>
                      <a:endParaRPr sz="1100"/>
                    </a:p>
                  </a:txBody>
                  <a:tcPr marL="91450" marR="91450" marT="45725" marB="45725"/>
                </a:tc>
              </a:tr>
              <a:tr h="288075">
                <a:tc>
                  <a:txBody>
                    <a:bodyPr/>
                    <a:lstStyle/>
                    <a:p>
                      <a:pPr marL="0" marR="0" lvl="0" indent="0" algn="l" rtl="0">
                        <a:spcBef>
                          <a:spcPts val="0"/>
                        </a:spcBef>
                        <a:spcAft>
                          <a:spcPts val="0"/>
                        </a:spcAft>
                        <a:buNone/>
                      </a:pPr>
                      <a:r>
                        <a:rPr lang="en-US" sz="1100"/>
                        <a:t>Gradient Boosting Classifier</a:t>
                      </a:r>
                      <a:endParaRPr sz="1100"/>
                    </a:p>
                  </a:txBody>
                  <a:tcPr marL="91450" marR="91450" marT="45725" marB="45725"/>
                </a:tc>
                <a:tc>
                  <a:txBody>
                    <a:bodyPr/>
                    <a:lstStyle/>
                    <a:p>
                      <a:pPr marL="0" lvl="0" indent="0" algn="l" rtl="0">
                        <a:spcBef>
                          <a:spcPts val="0"/>
                        </a:spcBef>
                        <a:spcAft>
                          <a:spcPts val="0"/>
                        </a:spcAft>
                        <a:buClr>
                          <a:schemeClr val="dk1"/>
                        </a:buClr>
                        <a:buFont typeface="Arial"/>
                        <a:buNone/>
                      </a:pPr>
                      <a:r>
                        <a:rPr lang="en-US" sz="1100"/>
                        <a:t>100%</a:t>
                      </a:r>
                      <a:endParaRPr sz="1100"/>
                    </a:p>
                  </a:txBody>
                  <a:tcPr marL="91450" marR="91450" marT="45725" marB="45725">
                    <a:lnR w="12700" cap="flat" cmpd="sng">
                      <a:solidFill>
                        <a:schemeClr val="lt1"/>
                      </a:solidFill>
                      <a:prstDash val="solid"/>
                      <a:round/>
                      <a:headEnd type="none" w="sm" len="sm"/>
                      <a:tailEnd type="none" w="sm" len="sm"/>
                    </a:lnR>
                  </a:tcPr>
                </a:tc>
                <a:tc>
                  <a:txBody>
                    <a:bodyPr/>
                    <a:lstStyle/>
                    <a:p>
                      <a:pPr marL="0" marR="0" lvl="0" indent="0" algn="l" rtl="0">
                        <a:spcBef>
                          <a:spcPts val="0"/>
                        </a:spcBef>
                        <a:spcAft>
                          <a:spcPts val="0"/>
                        </a:spcAft>
                        <a:buNone/>
                      </a:pPr>
                      <a:r>
                        <a:rPr lang="en-US" sz="1000">
                          <a:solidFill>
                            <a:srgbClr val="212121"/>
                          </a:solidFill>
                          <a:highlight>
                            <a:srgbClr val="FFFFFF"/>
                          </a:highlight>
                          <a:latin typeface="Arial"/>
                          <a:ea typeface="Arial"/>
                          <a:cs typeface="Arial"/>
                          <a:sym typeface="Arial"/>
                        </a:rPr>
                        <a:t>0.66503</a:t>
                      </a:r>
                      <a:endParaRPr sz="1000">
                        <a:latin typeface="Arial"/>
                        <a:ea typeface="Arial"/>
                        <a:cs typeface="Arial"/>
                        <a:sym typeface="Aria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en-US" sz="1100"/>
                        <a:t>-</a:t>
                      </a:r>
                      <a:endParaRPr sz="1100"/>
                    </a:p>
                  </a:txBody>
                  <a:tcPr marL="91450" marR="91450" marT="45725" marB="45725">
                    <a:lnL w="12700" cap="flat" cmpd="sng">
                      <a:solidFill>
                        <a:schemeClr val="lt1"/>
                      </a:solidFill>
                      <a:prstDash val="solid"/>
                      <a:round/>
                      <a:headEnd type="none" w="sm" len="sm"/>
                      <a:tailEnd type="none" w="sm" len="sm"/>
                    </a:lnL>
                  </a:tcPr>
                </a:tc>
                <a:tc>
                  <a:txBody>
                    <a:bodyPr/>
                    <a:lstStyle/>
                    <a:p>
                      <a:pPr marL="0" lvl="0" indent="0" algn="l" rtl="0">
                        <a:spcBef>
                          <a:spcPts val="0"/>
                        </a:spcBef>
                        <a:spcAft>
                          <a:spcPts val="0"/>
                        </a:spcAft>
                        <a:buClr>
                          <a:schemeClr val="dk1"/>
                        </a:buClr>
                        <a:buFont typeface="Arial"/>
                        <a:buNone/>
                      </a:pPr>
                      <a:r>
                        <a:rPr lang="en-US" sz="1100"/>
                        <a:t>Accuracy, Runtime</a:t>
                      </a:r>
                      <a:endParaRPr sz="1100"/>
                    </a:p>
                  </a:txBody>
                  <a:tcPr marL="91450" marR="91450" marT="45725" marB="45725"/>
                </a:tc>
              </a:tr>
              <a:tr h="288075">
                <a:tc>
                  <a:txBody>
                    <a:bodyPr/>
                    <a:lstStyle/>
                    <a:p>
                      <a:pPr marL="0" marR="0" lvl="0" indent="0" algn="l" rtl="0">
                        <a:spcBef>
                          <a:spcPts val="0"/>
                        </a:spcBef>
                        <a:spcAft>
                          <a:spcPts val="0"/>
                        </a:spcAft>
                        <a:buNone/>
                      </a:pPr>
                      <a:r>
                        <a:rPr lang="en-US" sz="1100"/>
                        <a:t>LGBM Classifier</a:t>
                      </a:r>
                      <a:endParaRPr sz="1100"/>
                    </a:p>
                  </a:txBody>
                  <a:tcPr marL="91450" marR="91450" marT="45725" marB="45725"/>
                </a:tc>
                <a:tc>
                  <a:txBody>
                    <a:bodyPr/>
                    <a:lstStyle/>
                    <a:p>
                      <a:pPr marL="0" lvl="0" indent="0" algn="l" rtl="0">
                        <a:spcBef>
                          <a:spcPts val="0"/>
                        </a:spcBef>
                        <a:spcAft>
                          <a:spcPts val="0"/>
                        </a:spcAft>
                        <a:buClr>
                          <a:schemeClr val="dk1"/>
                        </a:buClr>
                        <a:buFont typeface="Arial"/>
                        <a:buNone/>
                      </a:pPr>
                      <a:r>
                        <a:rPr lang="en-US" sz="1100"/>
                        <a:t>100%</a:t>
                      </a:r>
                      <a:endParaRPr sz="1100"/>
                    </a:p>
                  </a:txBody>
                  <a:tcPr marL="91450" marR="91450" marT="45725" marB="45725">
                    <a:lnR w="12700" cap="flat" cmpd="sng">
                      <a:solidFill>
                        <a:schemeClr val="lt1"/>
                      </a:solidFill>
                      <a:prstDash val="solid"/>
                      <a:round/>
                      <a:headEnd type="none" w="sm" len="sm"/>
                      <a:tailEnd type="none" w="sm" len="sm"/>
                    </a:lnR>
                  </a:tcPr>
                </a:tc>
                <a:tc>
                  <a:txBody>
                    <a:bodyPr/>
                    <a:lstStyle/>
                    <a:p>
                      <a:pPr marL="0" marR="0" lvl="0" indent="0" algn="l" rtl="0">
                        <a:spcBef>
                          <a:spcPts val="0"/>
                        </a:spcBef>
                        <a:spcAft>
                          <a:spcPts val="0"/>
                        </a:spcAft>
                        <a:buNone/>
                      </a:pPr>
                      <a:r>
                        <a:rPr lang="en-US" sz="1000">
                          <a:solidFill>
                            <a:srgbClr val="212121"/>
                          </a:solidFill>
                          <a:highlight>
                            <a:srgbClr val="FFFFFF"/>
                          </a:highlight>
                          <a:latin typeface="Arial"/>
                          <a:ea typeface="Arial"/>
                          <a:cs typeface="Arial"/>
                          <a:sym typeface="Arial"/>
                        </a:rPr>
                        <a:t>0.67191</a:t>
                      </a:r>
                      <a:endParaRPr sz="1000">
                        <a:latin typeface="Arial"/>
                        <a:ea typeface="Arial"/>
                        <a:cs typeface="Arial"/>
                        <a:sym typeface="Aria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en-US" sz="1100"/>
                        <a:t>-</a:t>
                      </a:r>
                      <a:endParaRPr sz="1100"/>
                    </a:p>
                  </a:txBody>
                  <a:tcPr marL="91450" marR="91450" marT="45725" marB="45725">
                    <a:lnL w="12700" cap="flat" cmpd="sng">
                      <a:solidFill>
                        <a:schemeClr val="lt1"/>
                      </a:solidFill>
                      <a:prstDash val="solid"/>
                      <a:round/>
                      <a:headEnd type="none" w="sm" len="sm"/>
                      <a:tailEnd type="none" w="sm" len="sm"/>
                    </a:lnL>
                  </a:tcPr>
                </a:tc>
                <a:tc>
                  <a:txBody>
                    <a:bodyPr/>
                    <a:lstStyle/>
                    <a:p>
                      <a:pPr marL="0" lvl="0" indent="0" algn="l" rtl="0">
                        <a:spcBef>
                          <a:spcPts val="0"/>
                        </a:spcBef>
                        <a:spcAft>
                          <a:spcPts val="0"/>
                        </a:spcAft>
                        <a:buClr>
                          <a:schemeClr val="dk1"/>
                        </a:buClr>
                        <a:buFont typeface="Arial"/>
                        <a:buNone/>
                      </a:pPr>
                      <a:r>
                        <a:rPr lang="en-US" sz="1100"/>
                        <a:t>Accuracy, Runtime</a:t>
                      </a:r>
                      <a:endParaRPr sz="1100"/>
                    </a:p>
                  </a:txBody>
                  <a:tcPr marL="91450" marR="91450" marT="45725" marB="45725"/>
                </a:tc>
              </a:tr>
              <a:tr h="288075">
                <a:tc>
                  <a:txBody>
                    <a:bodyPr/>
                    <a:lstStyle/>
                    <a:p>
                      <a:pPr marL="0" marR="0" lvl="0" indent="0" algn="l" rtl="0">
                        <a:spcBef>
                          <a:spcPts val="0"/>
                        </a:spcBef>
                        <a:spcAft>
                          <a:spcPts val="0"/>
                        </a:spcAft>
                        <a:buNone/>
                      </a:pPr>
                      <a:r>
                        <a:rPr lang="en-US" sz="1100"/>
                        <a:t>XGB Classifier</a:t>
                      </a:r>
                      <a:endParaRPr sz="1100"/>
                    </a:p>
                  </a:txBody>
                  <a:tcPr marL="91450" marR="91450" marT="45725" marB="45725"/>
                </a:tc>
                <a:tc>
                  <a:txBody>
                    <a:bodyPr/>
                    <a:lstStyle/>
                    <a:p>
                      <a:pPr marL="0" lvl="0" indent="0" algn="l" rtl="0">
                        <a:spcBef>
                          <a:spcPts val="0"/>
                        </a:spcBef>
                        <a:spcAft>
                          <a:spcPts val="0"/>
                        </a:spcAft>
                        <a:buClr>
                          <a:schemeClr val="dk1"/>
                        </a:buClr>
                        <a:buFont typeface="Arial"/>
                        <a:buNone/>
                      </a:pPr>
                      <a:r>
                        <a:rPr lang="en-US" sz="1100"/>
                        <a:t>100%</a:t>
                      </a:r>
                      <a:endParaRPr sz="1100"/>
                    </a:p>
                  </a:txBody>
                  <a:tcPr marL="91450" marR="91450" marT="45725" marB="45725">
                    <a:lnR w="12700" cap="flat" cmpd="sng">
                      <a:solidFill>
                        <a:schemeClr val="lt1"/>
                      </a:solidFill>
                      <a:prstDash val="solid"/>
                      <a:round/>
                      <a:headEnd type="none" w="sm" len="sm"/>
                      <a:tailEnd type="none" w="sm" len="sm"/>
                    </a:lnR>
                  </a:tcPr>
                </a:tc>
                <a:tc>
                  <a:txBody>
                    <a:bodyPr/>
                    <a:lstStyle/>
                    <a:p>
                      <a:pPr marL="0" marR="0" lvl="0" indent="0" algn="l" rtl="0">
                        <a:spcBef>
                          <a:spcPts val="0"/>
                        </a:spcBef>
                        <a:spcAft>
                          <a:spcPts val="0"/>
                        </a:spcAft>
                        <a:buNone/>
                      </a:pPr>
                      <a:r>
                        <a:rPr lang="en-US" sz="1000">
                          <a:solidFill>
                            <a:srgbClr val="212121"/>
                          </a:solidFill>
                          <a:highlight>
                            <a:srgbClr val="FFFFFF"/>
                          </a:highlight>
                          <a:latin typeface="Arial"/>
                          <a:ea typeface="Arial"/>
                          <a:cs typeface="Arial"/>
                          <a:sym typeface="Arial"/>
                        </a:rPr>
                        <a:t>0.65593 </a:t>
                      </a:r>
                      <a:endParaRPr sz="1000">
                        <a:latin typeface="Arial"/>
                        <a:ea typeface="Arial"/>
                        <a:cs typeface="Arial"/>
                        <a:sym typeface="Aria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sz="1100"/>
                        <a:t>Accuracy</a:t>
                      </a:r>
                      <a:endParaRPr sz="1100"/>
                    </a:p>
                  </a:txBody>
                  <a:tcPr marL="91450" marR="91450" marT="45725" marB="45725">
                    <a:lnL w="12700" cap="flat" cmpd="sng">
                      <a:solidFill>
                        <a:schemeClr val="lt1"/>
                      </a:solidFill>
                      <a:prstDash val="solid"/>
                      <a:round/>
                      <a:headEnd type="none" w="sm" len="sm"/>
                      <a:tailEnd type="none" w="sm" len="sm"/>
                    </a:lnL>
                  </a:tcPr>
                </a:tc>
                <a:tc>
                  <a:txBody>
                    <a:bodyPr/>
                    <a:lstStyle/>
                    <a:p>
                      <a:pPr marL="0" marR="0" lvl="0" indent="0" algn="l" rtl="0">
                        <a:spcBef>
                          <a:spcPts val="0"/>
                        </a:spcBef>
                        <a:spcAft>
                          <a:spcPts val="0"/>
                        </a:spcAft>
                        <a:buNone/>
                      </a:pPr>
                      <a:r>
                        <a:rPr lang="en-US" sz="1100"/>
                        <a:t>-</a:t>
                      </a:r>
                      <a:endParaRPr sz="1100"/>
                    </a:p>
                  </a:txBody>
                  <a:tcPr marL="91450" marR="91450" marT="45725" marB="45725"/>
                </a:tc>
              </a:tr>
              <a:tr h="288075">
                <a:tc>
                  <a:txBody>
                    <a:bodyPr/>
                    <a:lstStyle/>
                    <a:p>
                      <a:pPr marL="0" marR="0" lvl="0" indent="0" algn="l" rtl="0">
                        <a:spcBef>
                          <a:spcPts val="0"/>
                        </a:spcBef>
                        <a:spcAft>
                          <a:spcPts val="0"/>
                        </a:spcAft>
                        <a:buNone/>
                      </a:pPr>
                      <a:r>
                        <a:rPr lang="en-US" sz="1100"/>
                        <a:t>Cat Boost Classifier</a:t>
                      </a:r>
                      <a:endParaRPr sz="1100"/>
                    </a:p>
                  </a:txBody>
                  <a:tcPr marL="91450" marR="91450" marT="45725" marB="45725"/>
                </a:tc>
                <a:tc>
                  <a:txBody>
                    <a:bodyPr/>
                    <a:lstStyle/>
                    <a:p>
                      <a:pPr marL="0" lvl="0" indent="0" algn="l" rtl="0">
                        <a:spcBef>
                          <a:spcPts val="0"/>
                        </a:spcBef>
                        <a:spcAft>
                          <a:spcPts val="0"/>
                        </a:spcAft>
                        <a:buClr>
                          <a:schemeClr val="dk1"/>
                        </a:buClr>
                        <a:buFont typeface="Arial"/>
                        <a:buNone/>
                      </a:pPr>
                      <a:r>
                        <a:rPr lang="en-US" sz="1100"/>
                        <a:t>100%</a:t>
                      </a:r>
                      <a:endParaRPr sz="1100"/>
                    </a:p>
                  </a:txBody>
                  <a:tcPr marL="91450" marR="91450" marT="45725" marB="45725">
                    <a:lnR w="12700" cap="flat" cmpd="sng">
                      <a:solidFill>
                        <a:schemeClr val="lt1"/>
                      </a:solidFill>
                      <a:prstDash val="solid"/>
                      <a:round/>
                      <a:headEnd type="none" w="sm" len="sm"/>
                      <a:tailEnd type="none" w="sm" len="sm"/>
                    </a:lnR>
                  </a:tcPr>
                </a:tc>
                <a:tc>
                  <a:txBody>
                    <a:bodyPr/>
                    <a:lstStyle/>
                    <a:p>
                      <a:pPr marL="0" marR="0" lvl="0" indent="0" algn="l" rtl="0">
                        <a:spcBef>
                          <a:spcPts val="0"/>
                        </a:spcBef>
                        <a:spcAft>
                          <a:spcPts val="0"/>
                        </a:spcAft>
                        <a:buNone/>
                      </a:pPr>
                      <a:r>
                        <a:rPr lang="en-US" sz="1000">
                          <a:solidFill>
                            <a:srgbClr val="212121"/>
                          </a:solidFill>
                          <a:highlight>
                            <a:srgbClr val="FFFFFF"/>
                          </a:highlight>
                          <a:latin typeface="Arial"/>
                          <a:ea typeface="Arial"/>
                          <a:cs typeface="Arial"/>
                          <a:sym typeface="Arial"/>
                        </a:rPr>
                        <a:t>0.67563 </a:t>
                      </a:r>
                      <a:endParaRPr sz="1000">
                        <a:latin typeface="Arial"/>
                        <a:ea typeface="Arial"/>
                        <a:cs typeface="Arial"/>
                        <a:sym typeface="Aria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en-US" sz="1100"/>
                        <a:t>-</a:t>
                      </a:r>
                      <a:endParaRPr sz="1100"/>
                    </a:p>
                  </a:txBody>
                  <a:tcPr marL="91450" marR="91450" marT="45725" marB="45725">
                    <a:lnL w="12700" cap="flat" cmpd="sng">
                      <a:solidFill>
                        <a:schemeClr val="lt1"/>
                      </a:solidFill>
                      <a:prstDash val="solid"/>
                      <a:round/>
                      <a:headEnd type="none" w="sm" len="sm"/>
                      <a:tailEnd type="none" w="sm" len="sm"/>
                    </a:lnL>
                  </a:tcPr>
                </a:tc>
                <a:tc>
                  <a:txBody>
                    <a:bodyPr/>
                    <a:lstStyle/>
                    <a:p>
                      <a:pPr marL="0" lvl="0" indent="0" algn="l" rtl="0">
                        <a:spcBef>
                          <a:spcPts val="0"/>
                        </a:spcBef>
                        <a:spcAft>
                          <a:spcPts val="0"/>
                        </a:spcAft>
                        <a:buClr>
                          <a:schemeClr val="dk1"/>
                        </a:buClr>
                        <a:buFont typeface="Arial"/>
                        <a:buNone/>
                      </a:pPr>
                      <a:r>
                        <a:rPr lang="en-US" sz="1100"/>
                        <a:t>Accuracy, Runtime</a:t>
                      </a:r>
                      <a:endParaRPr sz="1100"/>
                    </a:p>
                  </a:txBody>
                  <a:tcPr marL="91450" marR="91450" marT="45725" marB="45725"/>
                </a:tc>
              </a:tr>
              <a:tr h="288075">
                <a:tc>
                  <a:txBody>
                    <a:bodyPr/>
                    <a:lstStyle/>
                    <a:p>
                      <a:pPr marL="0" marR="0" lvl="0" indent="0" algn="l" rtl="0">
                        <a:spcBef>
                          <a:spcPts val="0"/>
                        </a:spcBef>
                        <a:spcAft>
                          <a:spcPts val="0"/>
                        </a:spcAft>
                        <a:buNone/>
                      </a:pPr>
                      <a:r>
                        <a:rPr lang="en-US" sz="1100"/>
                        <a:t>AdaBoost Classifier</a:t>
                      </a:r>
                      <a:endParaRPr sz="1100"/>
                    </a:p>
                  </a:txBody>
                  <a:tcPr marL="91450" marR="91450" marT="45725" marB="45725"/>
                </a:tc>
                <a:tc>
                  <a:txBody>
                    <a:bodyPr/>
                    <a:lstStyle/>
                    <a:p>
                      <a:pPr marL="0" lvl="0" indent="0" algn="l" rtl="0">
                        <a:spcBef>
                          <a:spcPts val="0"/>
                        </a:spcBef>
                        <a:spcAft>
                          <a:spcPts val="0"/>
                        </a:spcAft>
                        <a:buClr>
                          <a:schemeClr val="dk1"/>
                        </a:buClr>
                        <a:buFont typeface="Arial"/>
                        <a:buNone/>
                      </a:pPr>
                      <a:r>
                        <a:rPr lang="en-US" sz="1100"/>
                        <a:t>100%</a:t>
                      </a:r>
                      <a:endParaRPr sz="1100"/>
                    </a:p>
                  </a:txBody>
                  <a:tcPr marL="91450" marR="91450" marT="45725" marB="45725">
                    <a:lnR w="12700" cap="flat" cmpd="sng">
                      <a:solidFill>
                        <a:schemeClr val="lt1"/>
                      </a:solidFill>
                      <a:prstDash val="solid"/>
                      <a:round/>
                      <a:headEnd type="none" w="sm" len="sm"/>
                      <a:tailEnd type="none" w="sm" len="sm"/>
                    </a:lnR>
                  </a:tcPr>
                </a:tc>
                <a:tc>
                  <a:txBody>
                    <a:bodyPr/>
                    <a:lstStyle/>
                    <a:p>
                      <a:pPr marL="0" marR="0" lvl="0" indent="0" algn="l" rtl="0">
                        <a:spcBef>
                          <a:spcPts val="0"/>
                        </a:spcBef>
                        <a:spcAft>
                          <a:spcPts val="0"/>
                        </a:spcAft>
                        <a:buNone/>
                      </a:pPr>
                      <a:r>
                        <a:rPr lang="en-US" sz="1000">
                          <a:solidFill>
                            <a:srgbClr val="212121"/>
                          </a:solidFill>
                          <a:highlight>
                            <a:srgbClr val="FFFFFF"/>
                          </a:highlight>
                          <a:latin typeface="Arial"/>
                          <a:ea typeface="Arial"/>
                          <a:cs typeface="Arial"/>
                          <a:sym typeface="Arial"/>
                        </a:rPr>
                        <a:t>0.65041</a:t>
                      </a:r>
                      <a:endParaRPr sz="1000">
                        <a:latin typeface="Arial"/>
                        <a:ea typeface="Arial"/>
                        <a:cs typeface="Arial"/>
                        <a:sym typeface="Aria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sz="1100"/>
                        <a:t>Accuracy</a:t>
                      </a:r>
                      <a:endParaRPr sz="1100"/>
                    </a:p>
                  </a:txBody>
                  <a:tcPr marL="91450" marR="91450" marT="45725" marB="45725">
                    <a:lnL w="12700" cap="flat" cmpd="sng">
                      <a:solidFill>
                        <a:schemeClr val="lt1"/>
                      </a:solidFill>
                      <a:prstDash val="solid"/>
                      <a:round/>
                      <a:headEnd type="none" w="sm" len="sm"/>
                      <a:tailEnd type="none" w="sm" len="sm"/>
                    </a:lnL>
                  </a:tcPr>
                </a:tc>
                <a:tc>
                  <a:txBody>
                    <a:bodyPr/>
                    <a:lstStyle/>
                    <a:p>
                      <a:pPr marL="0" lvl="0" indent="0" algn="l" rtl="0">
                        <a:spcBef>
                          <a:spcPts val="0"/>
                        </a:spcBef>
                        <a:spcAft>
                          <a:spcPts val="0"/>
                        </a:spcAft>
                        <a:buClr>
                          <a:schemeClr val="dk1"/>
                        </a:buClr>
                        <a:buFont typeface="Arial"/>
                        <a:buNone/>
                      </a:pPr>
                      <a:r>
                        <a:rPr lang="en-US" sz="1100" dirty="0"/>
                        <a:t>Accuracy, Runtime</a:t>
                      </a:r>
                      <a:endParaRPr sz="1100" dirty="0"/>
                    </a:p>
                  </a:txBody>
                  <a:tcPr marL="91450" marR="91450" marT="45725" marB="45725"/>
                </a:tc>
              </a:tr>
            </a:tbl>
          </a:graphicData>
        </a:graphic>
      </p:graphicFrame>
      <p:sp>
        <p:nvSpPr>
          <p:cNvPr id="124" name="Google Shape;124;p5"/>
          <p:cNvSpPr txBox="1">
            <a:spLocks noGrp="1"/>
          </p:cNvSpPr>
          <p:nvPr>
            <p:ph type="title"/>
          </p:nvPr>
        </p:nvSpPr>
        <p:spPr>
          <a:xfrm>
            <a:off x="1196626" y="-56755"/>
            <a:ext cx="6599400" cy="5178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ct val="100000"/>
              <a:buFont typeface="Helvetica Neue"/>
              <a:buNone/>
            </a:pPr>
            <a:r>
              <a:rPr lang="en-US" sz="2400" dirty="0">
                <a:solidFill>
                  <a:schemeClr val="dk1"/>
                </a:solidFill>
              </a:rPr>
              <a:t>Implemented Models</a:t>
            </a:r>
            <a:endParaRPr sz="2400" dirty="0">
              <a:solidFill>
                <a:schemeClr val="dk1"/>
              </a:solidFill>
              <a:sym typeface="Helvetica Neue"/>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8257"/>
    </mc:Choice>
    <mc:Fallback>
      <p:transition spd="slow" advTm="282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6"/>
          <p:cNvSpPr txBox="1">
            <a:spLocks noGrp="1"/>
          </p:cNvSpPr>
          <p:nvPr>
            <p:ph type="title"/>
          </p:nvPr>
        </p:nvSpPr>
        <p:spPr>
          <a:xfrm>
            <a:off x="394645" y="13377"/>
            <a:ext cx="7848600" cy="652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200"/>
              <a:buFont typeface="Helvetica Neue"/>
              <a:buNone/>
            </a:pPr>
            <a:r>
              <a:rPr lang="en-US" sz="3200">
                <a:solidFill>
                  <a:schemeClr val="dk1"/>
                </a:solidFill>
                <a:latin typeface="Helvetica Neue"/>
                <a:ea typeface="Helvetica Neue"/>
                <a:cs typeface="Helvetica Neue"/>
                <a:sym typeface="Helvetica Neue"/>
              </a:rPr>
              <a:t>Super Learner Implementation </a:t>
            </a:r>
            <a:endParaRPr sz="3200">
              <a:solidFill>
                <a:schemeClr val="dk1"/>
              </a:solidFill>
              <a:latin typeface="Helvetica Neue"/>
              <a:ea typeface="Helvetica Neue"/>
              <a:cs typeface="Helvetica Neue"/>
              <a:sym typeface="Helvetica Neue"/>
            </a:endParaRPr>
          </a:p>
        </p:txBody>
      </p:sp>
      <p:sp>
        <p:nvSpPr>
          <p:cNvPr id="130" name="Google Shape;130;p6"/>
          <p:cNvSpPr txBox="1">
            <a:spLocks noGrp="1"/>
          </p:cNvSpPr>
          <p:nvPr>
            <p:ph type="body" idx="1"/>
          </p:nvPr>
        </p:nvSpPr>
        <p:spPr>
          <a:xfrm>
            <a:off x="209600" y="581050"/>
            <a:ext cx="8783100" cy="1639200"/>
          </a:xfrm>
          <a:prstGeom prst="rect">
            <a:avLst/>
          </a:prstGeom>
          <a:noFill/>
          <a:ln>
            <a:noFill/>
          </a:ln>
        </p:spPr>
        <p:txBody>
          <a:bodyPr spcFirstLastPara="1" wrap="square" lIns="91425" tIns="45700" rIns="91425" bIns="45700" anchor="t" anchorCtr="0">
            <a:normAutofit/>
          </a:bodyPr>
          <a:lstStyle/>
          <a:p>
            <a:pPr marL="171450" lvl="0" indent="-152400" algn="l" rtl="0">
              <a:lnSpc>
                <a:spcPct val="100000"/>
              </a:lnSpc>
              <a:spcBef>
                <a:spcPts val="0"/>
              </a:spcBef>
              <a:spcAft>
                <a:spcPts val="0"/>
              </a:spcAft>
              <a:buClr>
                <a:schemeClr val="dk1"/>
              </a:buClr>
              <a:buSzPts val="1300"/>
              <a:buChar char="•"/>
            </a:pPr>
            <a:r>
              <a:rPr lang="en-US" sz="1300" dirty="0">
                <a:solidFill>
                  <a:schemeClr val="dk1"/>
                </a:solidFill>
                <a:latin typeface="Calibri"/>
                <a:ea typeface="Calibri"/>
                <a:cs typeface="Calibri"/>
                <a:sym typeface="Calibri"/>
              </a:rPr>
              <a:t>Based on High Accuracy, finally selected the models Gradient Boosting Classifier, LGBM Classifier, XGB Classifier, Cat Boost Classifier, </a:t>
            </a:r>
            <a:r>
              <a:rPr lang="en-US" sz="1300" dirty="0" err="1">
                <a:solidFill>
                  <a:schemeClr val="dk1"/>
                </a:solidFill>
                <a:latin typeface="Calibri"/>
                <a:ea typeface="Calibri"/>
                <a:cs typeface="Calibri"/>
                <a:sym typeface="Calibri"/>
              </a:rPr>
              <a:t>AdaBoost</a:t>
            </a:r>
            <a:r>
              <a:rPr lang="en-US" sz="1300" dirty="0">
                <a:solidFill>
                  <a:schemeClr val="dk1"/>
                </a:solidFill>
                <a:latin typeface="Calibri"/>
                <a:ea typeface="Calibri"/>
                <a:cs typeface="Calibri"/>
                <a:sym typeface="Calibri"/>
              </a:rPr>
              <a:t> Classifier</a:t>
            </a:r>
            <a:endParaRPr sz="1300" dirty="0">
              <a:solidFill>
                <a:schemeClr val="dk1"/>
              </a:solidFill>
              <a:latin typeface="Calibri"/>
              <a:ea typeface="Calibri"/>
              <a:cs typeface="Calibri"/>
              <a:sym typeface="Calibri"/>
            </a:endParaRPr>
          </a:p>
          <a:p>
            <a:pPr marL="171450" lvl="0" indent="-152400" algn="l" rtl="0">
              <a:lnSpc>
                <a:spcPct val="100000"/>
              </a:lnSpc>
              <a:spcBef>
                <a:spcPts val="0"/>
              </a:spcBef>
              <a:spcAft>
                <a:spcPts val="0"/>
              </a:spcAft>
              <a:buClr>
                <a:schemeClr val="dk1"/>
              </a:buClr>
              <a:buSzPts val="1300"/>
              <a:buChar char="•"/>
            </a:pPr>
            <a:r>
              <a:rPr lang="en-US" sz="1300" dirty="0">
                <a:solidFill>
                  <a:schemeClr val="dk1"/>
                </a:solidFill>
                <a:latin typeface="Calibri"/>
                <a:ea typeface="Calibri"/>
                <a:cs typeface="Calibri"/>
                <a:sym typeface="Calibri"/>
              </a:rPr>
              <a:t>5 folds cross validation was used to train the </a:t>
            </a:r>
            <a:r>
              <a:rPr lang="en-US" sz="1300" dirty="0" err="1">
                <a:solidFill>
                  <a:schemeClr val="dk1"/>
                </a:solidFill>
                <a:latin typeface="Calibri"/>
                <a:ea typeface="Calibri"/>
                <a:cs typeface="Calibri"/>
                <a:sym typeface="Calibri"/>
              </a:rPr>
              <a:t>SuperLearner</a:t>
            </a:r>
            <a:endParaRPr sz="1300" dirty="0">
              <a:solidFill>
                <a:schemeClr val="dk1"/>
              </a:solidFill>
              <a:latin typeface="Calibri"/>
              <a:ea typeface="Calibri"/>
              <a:cs typeface="Calibri"/>
              <a:sym typeface="Calibri"/>
            </a:endParaRPr>
          </a:p>
          <a:p>
            <a:pPr marL="171450" lvl="0" indent="-152400" algn="l" rtl="0">
              <a:lnSpc>
                <a:spcPct val="100000"/>
              </a:lnSpc>
              <a:spcBef>
                <a:spcPts val="0"/>
              </a:spcBef>
              <a:spcAft>
                <a:spcPts val="0"/>
              </a:spcAft>
              <a:buClr>
                <a:schemeClr val="dk1"/>
              </a:buClr>
              <a:buSzPts val="1300"/>
              <a:buChar char="•"/>
            </a:pPr>
            <a:r>
              <a:rPr lang="en-US" sz="1300" dirty="0">
                <a:solidFill>
                  <a:schemeClr val="dk1"/>
                </a:solidFill>
                <a:latin typeface="Calibri"/>
                <a:ea typeface="Calibri"/>
                <a:cs typeface="Calibri"/>
                <a:sym typeface="Calibri"/>
              </a:rPr>
              <a:t>Used </a:t>
            </a:r>
            <a:r>
              <a:rPr lang="en-US" sz="1300" dirty="0" err="1">
                <a:solidFill>
                  <a:schemeClr val="dk1"/>
                </a:solidFill>
                <a:latin typeface="Calibri"/>
                <a:ea typeface="Calibri"/>
                <a:cs typeface="Calibri"/>
                <a:sym typeface="Calibri"/>
              </a:rPr>
              <a:t>Ridgeclassifier</a:t>
            </a:r>
            <a:r>
              <a:rPr lang="en-US" sz="1300" dirty="0">
                <a:solidFill>
                  <a:schemeClr val="dk1"/>
                </a:solidFill>
                <a:latin typeface="Calibri"/>
                <a:ea typeface="Calibri"/>
                <a:cs typeface="Calibri"/>
                <a:sym typeface="Calibri"/>
              </a:rPr>
              <a:t> as meta-learner- Better accuracy, less runtime</a:t>
            </a:r>
            <a:endParaRPr sz="1300" dirty="0">
              <a:solidFill>
                <a:schemeClr val="dk1"/>
              </a:solidFill>
              <a:latin typeface="Calibri"/>
              <a:ea typeface="Calibri"/>
              <a:cs typeface="Calibri"/>
              <a:sym typeface="Calibri"/>
            </a:endParaRPr>
          </a:p>
          <a:p>
            <a:pPr marL="171450" lvl="0" indent="-152400" algn="l" rtl="0">
              <a:lnSpc>
                <a:spcPct val="100000"/>
              </a:lnSpc>
              <a:spcBef>
                <a:spcPts val="0"/>
              </a:spcBef>
              <a:spcAft>
                <a:spcPts val="0"/>
              </a:spcAft>
              <a:buClr>
                <a:schemeClr val="dk1"/>
              </a:buClr>
              <a:buSzPts val="1300"/>
              <a:buChar char="•"/>
            </a:pPr>
            <a:r>
              <a:rPr lang="en-US" sz="1300" dirty="0">
                <a:solidFill>
                  <a:schemeClr val="dk1"/>
                </a:solidFill>
                <a:latin typeface="Calibri"/>
                <a:ea typeface="Calibri"/>
                <a:cs typeface="Calibri"/>
                <a:sym typeface="Calibri"/>
              </a:rPr>
              <a:t>Gradually decreased number of base learners to improve accuracy; evaluated the effect of different number of Base models</a:t>
            </a:r>
            <a:endParaRPr sz="1300" dirty="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endParaRPr sz="900" dirty="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endParaRPr sz="900" dirty="0">
              <a:solidFill>
                <a:schemeClr val="dk1"/>
              </a:solidFill>
              <a:latin typeface="Calibri"/>
              <a:ea typeface="Calibri"/>
              <a:cs typeface="Calibri"/>
              <a:sym typeface="Calibri"/>
            </a:endParaRPr>
          </a:p>
        </p:txBody>
      </p:sp>
      <p:sp>
        <p:nvSpPr>
          <p:cNvPr id="131" name="Google Shape;131;p6"/>
          <p:cNvSpPr/>
          <p:nvPr/>
        </p:nvSpPr>
        <p:spPr>
          <a:xfrm>
            <a:off x="0" y="4918509"/>
            <a:ext cx="9144000" cy="225000"/>
          </a:xfrm>
          <a:prstGeom prst="rect">
            <a:avLst/>
          </a:prstGeom>
          <a:solidFill>
            <a:srgbClr val="FFCA2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CA29"/>
              </a:solidFill>
              <a:latin typeface="Calibri"/>
              <a:ea typeface="Calibri"/>
              <a:cs typeface="Calibri"/>
              <a:sym typeface="Calibri"/>
            </a:endParaRPr>
          </a:p>
        </p:txBody>
      </p:sp>
      <p:pic>
        <p:nvPicPr>
          <p:cNvPr id="132" name="Google Shape;132;p6"/>
          <p:cNvPicPr preferRelativeResize="0"/>
          <p:nvPr/>
        </p:nvPicPr>
        <p:blipFill rotWithShape="1">
          <a:blip r:embed="rId5">
            <a:alphaModFix/>
          </a:blip>
          <a:srcRect/>
          <a:stretch/>
        </p:blipFill>
        <p:spPr>
          <a:xfrm>
            <a:off x="8464982" y="4431323"/>
            <a:ext cx="527774" cy="712177"/>
          </a:xfrm>
          <a:prstGeom prst="rect">
            <a:avLst/>
          </a:prstGeom>
          <a:noFill/>
          <a:ln>
            <a:noFill/>
          </a:ln>
        </p:spPr>
      </p:pic>
      <p:sp>
        <p:nvSpPr>
          <p:cNvPr id="133" name="Google Shape;133;p6"/>
          <p:cNvSpPr txBox="1">
            <a:spLocks noGrp="1"/>
          </p:cNvSpPr>
          <p:nvPr>
            <p:ph type="sldNum" idx="12"/>
          </p:nvPr>
        </p:nvSpPr>
        <p:spPr>
          <a:xfrm>
            <a:off x="7468800" y="4918475"/>
            <a:ext cx="837600" cy="225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sz="1400">
                <a:latin typeface="Helvetica Neue"/>
                <a:ea typeface="Helvetica Neue"/>
                <a:cs typeface="Helvetica Neue"/>
                <a:sym typeface="Helvetica Neue"/>
              </a:rPr>
              <a:t>6</a:t>
            </a:fld>
            <a:r>
              <a:rPr lang="en-US" sz="1400" dirty="0">
                <a:latin typeface="Helvetica Neue"/>
                <a:ea typeface="Helvetica Neue"/>
                <a:cs typeface="Helvetica Neue"/>
                <a:sym typeface="Helvetica Neue"/>
              </a:rPr>
              <a:t> / </a:t>
            </a:r>
            <a:r>
              <a:rPr lang="en-US" sz="1400" dirty="0" smtClean="0">
                <a:latin typeface="Helvetica Neue"/>
                <a:ea typeface="Helvetica Neue"/>
                <a:cs typeface="Helvetica Neue"/>
                <a:sym typeface="Helvetica Neue"/>
              </a:rPr>
              <a:t>17</a:t>
            </a:r>
            <a:endParaRPr dirty="0"/>
          </a:p>
        </p:txBody>
      </p:sp>
      <p:graphicFrame>
        <p:nvGraphicFramePr>
          <p:cNvPr id="134" name="Google Shape;134;p6"/>
          <p:cNvGraphicFramePr/>
          <p:nvPr/>
        </p:nvGraphicFramePr>
        <p:xfrm>
          <a:off x="715425" y="1875825"/>
          <a:ext cx="1914250" cy="304770"/>
        </p:xfrm>
        <a:graphic>
          <a:graphicData uri="http://schemas.openxmlformats.org/drawingml/2006/table">
            <a:tbl>
              <a:tblPr>
                <a:noFill/>
                <a:tableStyleId>{0951D954-633B-416A-AE5D-B907148698EB}</a:tableStyleId>
              </a:tblPr>
              <a:tblGrid>
                <a:gridCol w="382850"/>
                <a:gridCol w="382850"/>
                <a:gridCol w="382850"/>
                <a:gridCol w="382850"/>
                <a:gridCol w="382850"/>
              </a:tblGrid>
              <a:tr h="225000">
                <a:tc>
                  <a:txBody>
                    <a:bodyPr/>
                    <a:lstStyle/>
                    <a:p>
                      <a:pPr marL="0" lvl="0" indent="0" algn="l" rtl="0">
                        <a:spcBef>
                          <a:spcPts val="0"/>
                        </a:spcBef>
                        <a:spcAft>
                          <a:spcPts val="0"/>
                        </a:spcAft>
                        <a:buNone/>
                      </a:pPr>
                      <a:r>
                        <a:rPr lang="en-US" sz="800"/>
                        <a:t>f-1</a:t>
                      </a:r>
                      <a:endParaRPr sz="800"/>
                    </a:p>
                  </a:txBody>
                  <a:tcPr marL="91425" marR="91425" marT="91425" marB="91425">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A9999"/>
                    </a:solidFill>
                  </a:tcPr>
                </a:tc>
                <a:tc>
                  <a:txBody>
                    <a:bodyPr/>
                    <a:lstStyle/>
                    <a:p>
                      <a:pPr marL="0" lvl="0" indent="0" algn="l" rtl="0">
                        <a:spcBef>
                          <a:spcPts val="0"/>
                        </a:spcBef>
                        <a:spcAft>
                          <a:spcPts val="0"/>
                        </a:spcAft>
                        <a:buNone/>
                      </a:pPr>
                      <a:r>
                        <a:rPr lang="en-US" sz="800"/>
                        <a:t>f-2</a:t>
                      </a:r>
                      <a:endParaRPr sz="800"/>
                    </a:p>
                  </a:txBody>
                  <a:tcPr marL="91425" marR="91425" marT="91425" marB="91425">
                    <a:lnL w="9525" cap="flat" cmpd="sng">
                      <a:solidFill>
                        <a:srgbClr val="F4CCCC"/>
                      </a:solidFill>
                      <a:prstDash val="solid"/>
                      <a:round/>
                      <a:headEnd type="none" w="sm" len="sm"/>
                      <a:tailEnd type="none" w="sm" len="sm"/>
                    </a:lnL>
                  </a:tcPr>
                </a:tc>
                <a:tc>
                  <a:txBody>
                    <a:bodyPr/>
                    <a:lstStyle/>
                    <a:p>
                      <a:pPr marL="0" lvl="0" indent="0" algn="l" rtl="0">
                        <a:spcBef>
                          <a:spcPts val="0"/>
                        </a:spcBef>
                        <a:spcAft>
                          <a:spcPts val="0"/>
                        </a:spcAft>
                        <a:buNone/>
                      </a:pPr>
                      <a:r>
                        <a:rPr lang="en-US" sz="800"/>
                        <a:t>f-3</a:t>
                      </a:r>
                      <a:endParaRPr sz="800"/>
                    </a:p>
                  </a:txBody>
                  <a:tcPr marL="91425" marR="91425" marT="91425" marB="91425"/>
                </a:tc>
                <a:tc>
                  <a:txBody>
                    <a:bodyPr/>
                    <a:lstStyle/>
                    <a:p>
                      <a:pPr marL="0" lvl="0" indent="0" algn="l" rtl="0">
                        <a:spcBef>
                          <a:spcPts val="0"/>
                        </a:spcBef>
                        <a:spcAft>
                          <a:spcPts val="0"/>
                        </a:spcAft>
                        <a:buNone/>
                      </a:pPr>
                      <a:r>
                        <a:rPr lang="en-US" sz="800"/>
                        <a:t>f-4</a:t>
                      </a:r>
                      <a:endParaRPr sz="800"/>
                    </a:p>
                  </a:txBody>
                  <a:tcPr marL="91425" marR="91425" marT="91425" marB="91425"/>
                </a:tc>
                <a:tc>
                  <a:txBody>
                    <a:bodyPr/>
                    <a:lstStyle/>
                    <a:p>
                      <a:pPr marL="0" lvl="0" indent="0" algn="l" rtl="0">
                        <a:spcBef>
                          <a:spcPts val="0"/>
                        </a:spcBef>
                        <a:spcAft>
                          <a:spcPts val="0"/>
                        </a:spcAft>
                        <a:buNone/>
                      </a:pPr>
                      <a:r>
                        <a:rPr lang="en-US" sz="800"/>
                        <a:t>f-5</a:t>
                      </a:r>
                      <a:endParaRPr sz="800"/>
                    </a:p>
                  </a:txBody>
                  <a:tcPr marL="91425" marR="91425" marT="91425" marB="91425"/>
                </a:tc>
              </a:tr>
            </a:tbl>
          </a:graphicData>
        </a:graphic>
      </p:graphicFrame>
      <p:graphicFrame>
        <p:nvGraphicFramePr>
          <p:cNvPr id="135" name="Google Shape;135;p6"/>
          <p:cNvGraphicFramePr/>
          <p:nvPr/>
        </p:nvGraphicFramePr>
        <p:xfrm>
          <a:off x="715425" y="2309475"/>
          <a:ext cx="1914250" cy="304770"/>
        </p:xfrm>
        <a:graphic>
          <a:graphicData uri="http://schemas.openxmlformats.org/drawingml/2006/table">
            <a:tbl>
              <a:tblPr>
                <a:noFill/>
                <a:tableStyleId>{0951D954-633B-416A-AE5D-B907148698EB}</a:tableStyleId>
              </a:tblPr>
              <a:tblGrid>
                <a:gridCol w="382850"/>
                <a:gridCol w="382850"/>
                <a:gridCol w="382850"/>
                <a:gridCol w="382850"/>
                <a:gridCol w="382850"/>
              </a:tblGrid>
              <a:tr h="225000">
                <a:tc>
                  <a:txBody>
                    <a:bodyPr/>
                    <a:lstStyle/>
                    <a:p>
                      <a:pPr marL="0" lvl="0" indent="0" algn="l" rtl="0">
                        <a:spcBef>
                          <a:spcPts val="0"/>
                        </a:spcBef>
                        <a:spcAft>
                          <a:spcPts val="0"/>
                        </a:spcAft>
                        <a:buNone/>
                      </a:pPr>
                      <a:r>
                        <a:rPr lang="en-US" sz="800"/>
                        <a:t>f-1</a:t>
                      </a:r>
                      <a:endParaRPr sz="800"/>
                    </a:p>
                  </a:txBody>
                  <a:tcPr marL="91425" marR="91425" marT="91425" marB="91425"/>
                </a:tc>
                <a:tc>
                  <a:txBody>
                    <a:bodyPr/>
                    <a:lstStyle/>
                    <a:p>
                      <a:pPr marL="0" lvl="0" indent="0" algn="l" rtl="0">
                        <a:spcBef>
                          <a:spcPts val="0"/>
                        </a:spcBef>
                        <a:spcAft>
                          <a:spcPts val="0"/>
                        </a:spcAft>
                        <a:buNone/>
                      </a:pPr>
                      <a:r>
                        <a:rPr lang="en-US" sz="800"/>
                        <a:t>f-2</a:t>
                      </a:r>
                      <a:endParaRPr sz="800"/>
                    </a:p>
                  </a:txBody>
                  <a:tcPr marL="91425" marR="91425" marT="91425" marB="91425">
                    <a:solidFill>
                      <a:srgbClr val="EA9999"/>
                    </a:solidFill>
                  </a:tcPr>
                </a:tc>
                <a:tc>
                  <a:txBody>
                    <a:bodyPr/>
                    <a:lstStyle/>
                    <a:p>
                      <a:pPr marL="0" lvl="0" indent="0" algn="l" rtl="0">
                        <a:spcBef>
                          <a:spcPts val="0"/>
                        </a:spcBef>
                        <a:spcAft>
                          <a:spcPts val="0"/>
                        </a:spcAft>
                        <a:buNone/>
                      </a:pPr>
                      <a:r>
                        <a:rPr lang="en-US" sz="800"/>
                        <a:t>f-3</a:t>
                      </a:r>
                      <a:endParaRPr sz="800"/>
                    </a:p>
                  </a:txBody>
                  <a:tcPr marL="91425" marR="91425" marT="91425" marB="91425"/>
                </a:tc>
                <a:tc>
                  <a:txBody>
                    <a:bodyPr/>
                    <a:lstStyle/>
                    <a:p>
                      <a:pPr marL="0" lvl="0" indent="0" algn="l" rtl="0">
                        <a:spcBef>
                          <a:spcPts val="0"/>
                        </a:spcBef>
                        <a:spcAft>
                          <a:spcPts val="0"/>
                        </a:spcAft>
                        <a:buNone/>
                      </a:pPr>
                      <a:r>
                        <a:rPr lang="en-US" sz="800"/>
                        <a:t>f-4</a:t>
                      </a:r>
                      <a:endParaRPr sz="800"/>
                    </a:p>
                  </a:txBody>
                  <a:tcPr marL="91425" marR="91425" marT="91425" marB="91425"/>
                </a:tc>
                <a:tc>
                  <a:txBody>
                    <a:bodyPr/>
                    <a:lstStyle/>
                    <a:p>
                      <a:pPr marL="0" lvl="0" indent="0" algn="l" rtl="0">
                        <a:spcBef>
                          <a:spcPts val="0"/>
                        </a:spcBef>
                        <a:spcAft>
                          <a:spcPts val="0"/>
                        </a:spcAft>
                        <a:buNone/>
                      </a:pPr>
                      <a:r>
                        <a:rPr lang="en-US" sz="800"/>
                        <a:t>f-5</a:t>
                      </a:r>
                      <a:endParaRPr sz="800"/>
                    </a:p>
                  </a:txBody>
                  <a:tcPr marL="91425" marR="91425" marT="91425" marB="91425"/>
                </a:tc>
              </a:tr>
            </a:tbl>
          </a:graphicData>
        </a:graphic>
      </p:graphicFrame>
      <p:graphicFrame>
        <p:nvGraphicFramePr>
          <p:cNvPr id="136" name="Google Shape;136;p6"/>
          <p:cNvGraphicFramePr/>
          <p:nvPr/>
        </p:nvGraphicFramePr>
        <p:xfrm>
          <a:off x="705450" y="2743125"/>
          <a:ext cx="1914250" cy="304770"/>
        </p:xfrm>
        <a:graphic>
          <a:graphicData uri="http://schemas.openxmlformats.org/drawingml/2006/table">
            <a:tbl>
              <a:tblPr>
                <a:noFill/>
                <a:tableStyleId>{0951D954-633B-416A-AE5D-B907148698EB}</a:tableStyleId>
              </a:tblPr>
              <a:tblGrid>
                <a:gridCol w="382850"/>
                <a:gridCol w="382850"/>
                <a:gridCol w="382850"/>
                <a:gridCol w="382850"/>
                <a:gridCol w="382850"/>
              </a:tblGrid>
              <a:tr h="225000">
                <a:tc>
                  <a:txBody>
                    <a:bodyPr/>
                    <a:lstStyle/>
                    <a:p>
                      <a:pPr marL="0" lvl="0" indent="0" algn="l" rtl="0">
                        <a:spcBef>
                          <a:spcPts val="0"/>
                        </a:spcBef>
                        <a:spcAft>
                          <a:spcPts val="0"/>
                        </a:spcAft>
                        <a:buNone/>
                      </a:pPr>
                      <a:r>
                        <a:rPr lang="en-US" sz="800"/>
                        <a:t>f-1</a:t>
                      </a:r>
                      <a:endParaRPr sz="800"/>
                    </a:p>
                  </a:txBody>
                  <a:tcPr marL="91425" marR="91425" marT="91425" marB="91425"/>
                </a:tc>
                <a:tc>
                  <a:txBody>
                    <a:bodyPr/>
                    <a:lstStyle/>
                    <a:p>
                      <a:pPr marL="0" lvl="0" indent="0" algn="l" rtl="0">
                        <a:spcBef>
                          <a:spcPts val="0"/>
                        </a:spcBef>
                        <a:spcAft>
                          <a:spcPts val="0"/>
                        </a:spcAft>
                        <a:buNone/>
                      </a:pPr>
                      <a:r>
                        <a:rPr lang="en-US" sz="800"/>
                        <a:t>f-2</a:t>
                      </a:r>
                      <a:endParaRPr sz="800"/>
                    </a:p>
                  </a:txBody>
                  <a:tcPr marL="91425" marR="91425" marT="91425" marB="91425"/>
                </a:tc>
                <a:tc>
                  <a:txBody>
                    <a:bodyPr/>
                    <a:lstStyle/>
                    <a:p>
                      <a:pPr marL="0" lvl="0" indent="0" algn="l" rtl="0">
                        <a:spcBef>
                          <a:spcPts val="0"/>
                        </a:spcBef>
                        <a:spcAft>
                          <a:spcPts val="0"/>
                        </a:spcAft>
                        <a:buNone/>
                      </a:pPr>
                      <a:r>
                        <a:rPr lang="en-US" sz="800"/>
                        <a:t>f-3</a:t>
                      </a:r>
                      <a:endParaRPr sz="800"/>
                    </a:p>
                  </a:txBody>
                  <a:tcPr marL="91425" marR="91425" marT="91425" marB="91425">
                    <a:solidFill>
                      <a:srgbClr val="EA9999"/>
                    </a:solidFill>
                  </a:tcPr>
                </a:tc>
                <a:tc>
                  <a:txBody>
                    <a:bodyPr/>
                    <a:lstStyle/>
                    <a:p>
                      <a:pPr marL="0" lvl="0" indent="0" algn="l" rtl="0">
                        <a:spcBef>
                          <a:spcPts val="0"/>
                        </a:spcBef>
                        <a:spcAft>
                          <a:spcPts val="0"/>
                        </a:spcAft>
                        <a:buNone/>
                      </a:pPr>
                      <a:r>
                        <a:rPr lang="en-US" sz="800"/>
                        <a:t>f-4</a:t>
                      </a:r>
                      <a:endParaRPr sz="800"/>
                    </a:p>
                  </a:txBody>
                  <a:tcPr marL="91425" marR="91425" marT="91425" marB="91425"/>
                </a:tc>
                <a:tc>
                  <a:txBody>
                    <a:bodyPr/>
                    <a:lstStyle/>
                    <a:p>
                      <a:pPr marL="0" lvl="0" indent="0" algn="l" rtl="0">
                        <a:spcBef>
                          <a:spcPts val="0"/>
                        </a:spcBef>
                        <a:spcAft>
                          <a:spcPts val="0"/>
                        </a:spcAft>
                        <a:buNone/>
                      </a:pPr>
                      <a:r>
                        <a:rPr lang="en-US" sz="800"/>
                        <a:t>f-5</a:t>
                      </a:r>
                      <a:endParaRPr sz="800"/>
                    </a:p>
                  </a:txBody>
                  <a:tcPr marL="91425" marR="91425" marT="91425" marB="91425"/>
                </a:tc>
              </a:tr>
            </a:tbl>
          </a:graphicData>
        </a:graphic>
      </p:graphicFrame>
      <p:graphicFrame>
        <p:nvGraphicFramePr>
          <p:cNvPr id="137" name="Google Shape;137;p6"/>
          <p:cNvGraphicFramePr/>
          <p:nvPr/>
        </p:nvGraphicFramePr>
        <p:xfrm>
          <a:off x="705450" y="3176775"/>
          <a:ext cx="1914250" cy="304770"/>
        </p:xfrm>
        <a:graphic>
          <a:graphicData uri="http://schemas.openxmlformats.org/drawingml/2006/table">
            <a:tbl>
              <a:tblPr>
                <a:noFill/>
                <a:tableStyleId>{0951D954-633B-416A-AE5D-B907148698EB}</a:tableStyleId>
              </a:tblPr>
              <a:tblGrid>
                <a:gridCol w="382850"/>
                <a:gridCol w="382850"/>
                <a:gridCol w="382850"/>
                <a:gridCol w="382850"/>
                <a:gridCol w="382850"/>
              </a:tblGrid>
              <a:tr h="225000">
                <a:tc>
                  <a:txBody>
                    <a:bodyPr/>
                    <a:lstStyle/>
                    <a:p>
                      <a:pPr marL="0" lvl="0" indent="0" algn="l" rtl="0">
                        <a:spcBef>
                          <a:spcPts val="0"/>
                        </a:spcBef>
                        <a:spcAft>
                          <a:spcPts val="0"/>
                        </a:spcAft>
                        <a:buNone/>
                      </a:pPr>
                      <a:r>
                        <a:rPr lang="en-US" sz="800"/>
                        <a:t>f-1</a:t>
                      </a:r>
                      <a:endParaRPr sz="800"/>
                    </a:p>
                  </a:txBody>
                  <a:tcPr marL="91425" marR="91425" marT="91425" marB="91425"/>
                </a:tc>
                <a:tc>
                  <a:txBody>
                    <a:bodyPr/>
                    <a:lstStyle/>
                    <a:p>
                      <a:pPr marL="0" lvl="0" indent="0" algn="l" rtl="0">
                        <a:spcBef>
                          <a:spcPts val="0"/>
                        </a:spcBef>
                        <a:spcAft>
                          <a:spcPts val="0"/>
                        </a:spcAft>
                        <a:buNone/>
                      </a:pPr>
                      <a:r>
                        <a:rPr lang="en-US" sz="800"/>
                        <a:t>f-2</a:t>
                      </a:r>
                      <a:endParaRPr sz="800"/>
                    </a:p>
                  </a:txBody>
                  <a:tcPr marL="91425" marR="91425" marT="91425" marB="91425"/>
                </a:tc>
                <a:tc>
                  <a:txBody>
                    <a:bodyPr/>
                    <a:lstStyle/>
                    <a:p>
                      <a:pPr marL="0" lvl="0" indent="0" algn="l" rtl="0">
                        <a:spcBef>
                          <a:spcPts val="0"/>
                        </a:spcBef>
                        <a:spcAft>
                          <a:spcPts val="0"/>
                        </a:spcAft>
                        <a:buNone/>
                      </a:pPr>
                      <a:r>
                        <a:rPr lang="en-US" sz="800"/>
                        <a:t>f-3</a:t>
                      </a:r>
                      <a:endParaRPr sz="800"/>
                    </a:p>
                  </a:txBody>
                  <a:tcPr marL="91425" marR="91425" marT="91425" marB="91425"/>
                </a:tc>
                <a:tc>
                  <a:txBody>
                    <a:bodyPr/>
                    <a:lstStyle/>
                    <a:p>
                      <a:pPr marL="0" lvl="0" indent="0" algn="l" rtl="0">
                        <a:spcBef>
                          <a:spcPts val="0"/>
                        </a:spcBef>
                        <a:spcAft>
                          <a:spcPts val="0"/>
                        </a:spcAft>
                        <a:buNone/>
                      </a:pPr>
                      <a:r>
                        <a:rPr lang="en-US" sz="800"/>
                        <a:t>f-4</a:t>
                      </a:r>
                      <a:endParaRPr sz="800"/>
                    </a:p>
                  </a:txBody>
                  <a:tcPr marL="91425" marR="91425" marT="91425" marB="91425">
                    <a:solidFill>
                      <a:srgbClr val="EA9999"/>
                    </a:solidFill>
                  </a:tcPr>
                </a:tc>
                <a:tc>
                  <a:txBody>
                    <a:bodyPr/>
                    <a:lstStyle/>
                    <a:p>
                      <a:pPr marL="0" lvl="0" indent="0" algn="l" rtl="0">
                        <a:spcBef>
                          <a:spcPts val="0"/>
                        </a:spcBef>
                        <a:spcAft>
                          <a:spcPts val="0"/>
                        </a:spcAft>
                        <a:buNone/>
                      </a:pPr>
                      <a:r>
                        <a:rPr lang="en-US" sz="800"/>
                        <a:t>f-5</a:t>
                      </a:r>
                      <a:endParaRPr sz="800"/>
                    </a:p>
                  </a:txBody>
                  <a:tcPr marL="91425" marR="91425" marT="91425" marB="91425"/>
                </a:tc>
              </a:tr>
            </a:tbl>
          </a:graphicData>
        </a:graphic>
      </p:graphicFrame>
      <p:graphicFrame>
        <p:nvGraphicFramePr>
          <p:cNvPr id="138" name="Google Shape;138;p6"/>
          <p:cNvGraphicFramePr/>
          <p:nvPr/>
        </p:nvGraphicFramePr>
        <p:xfrm>
          <a:off x="705450" y="3610425"/>
          <a:ext cx="1914250" cy="304770"/>
        </p:xfrm>
        <a:graphic>
          <a:graphicData uri="http://schemas.openxmlformats.org/drawingml/2006/table">
            <a:tbl>
              <a:tblPr>
                <a:noFill/>
                <a:tableStyleId>{0951D954-633B-416A-AE5D-B907148698EB}</a:tableStyleId>
              </a:tblPr>
              <a:tblGrid>
                <a:gridCol w="382850"/>
                <a:gridCol w="382850"/>
                <a:gridCol w="382850"/>
                <a:gridCol w="382850"/>
                <a:gridCol w="382850"/>
              </a:tblGrid>
              <a:tr h="225000">
                <a:tc>
                  <a:txBody>
                    <a:bodyPr/>
                    <a:lstStyle/>
                    <a:p>
                      <a:pPr marL="0" lvl="0" indent="0" algn="l" rtl="0">
                        <a:spcBef>
                          <a:spcPts val="0"/>
                        </a:spcBef>
                        <a:spcAft>
                          <a:spcPts val="0"/>
                        </a:spcAft>
                        <a:buNone/>
                      </a:pPr>
                      <a:r>
                        <a:rPr lang="en-US" sz="800"/>
                        <a:t>f-1</a:t>
                      </a:r>
                      <a:endParaRPr sz="800"/>
                    </a:p>
                  </a:txBody>
                  <a:tcPr marL="91425" marR="91425" marT="91425" marB="91425"/>
                </a:tc>
                <a:tc>
                  <a:txBody>
                    <a:bodyPr/>
                    <a:lstStyle/>
                    <a:p>
                      <a:pPr marL="0" lvl="0" indent="0" algn="l" rtl="0">
                        <a:spcBef>
                          <a:spcPts val="0"/>
                        </a:spcBef>
                        <a:spcAft>
                          <a:spcPts val="0"/>
                        </a:spcAft>
                        <a:buNone/>
                      </a:pPr>
                      <a:r>
                        <a:rPr lang="en-US" sz="800"/>
                        <a:t>f-2</a:t>
                      </a:r>
                      <a:endParaRPr sz="800"/>
                    </a:p>
                  </a:txBody>
                  <a:tcPr marL="91425" marR="91425" marT="91425" marB="91425"/>
                </a:tc>
                <a:tc>
                  <a:txBody>
                    <a:bodyPr/>
                    <a:lstStyle/>
                    <a:p>
                      <a:pPr marL="0" lvl="0" indent="0" algn="l" rtl="0">
                        <a:spcBef>
                          <a:spcPts val="0"/>
                        </a:spcBef>
                        <a:spcAft>
                          <a:spcPts val="0"/>
                        </a:spcAft>
                        <a:buNone/>
                      </a:pPr>
                      <a:r>
                        <a:rPr lang="en-US" sz="800"/>
                        <a:t>f-3</a:t>
                      </a:r>
                      <a:endParaRPr sz="800"/>
                    </a:p>
                  </a:txBody>
                  <a:tcPr marL="91425" marR="91425" marT="91425" marB="91425"/>
                </a:tc>
                <a:tc>
                  <a:txBody>
                    <a:bodyPr/>
                    <a:lstStyle/>
                    <a:p>
                      <a:pPr marL="0" lvl="0" indent="0" algn="l" rtl="0">
                        <a:spcBef>
                          <a:spcPts val="0"/>
                        </a:spcBef>
                        <a:spcAft>
                          <a:spcPts val="0"/>
                        </a:spcAft>
                        <a:buNone/>
                      </a:pPr>
                      <a:r>
                        <a:rPr lang="en-US" sz="800"/>
                        <a:t>f-4</a:t>
                      </a:r>
                      <a:endParaRPr sz="800"/>
                    </a:p>
                  </a:txBody>
                  <a:tcPr marL="91425" marR="91425" marT="91425" marB="91425"/>
                </a:tc>
                <a:tc>
                  <a:txBody>
                    <a:bodyPr/>
                    <a:lstStyle/>
                    <a:p>
                      <a:pPr marL="0" lvl="0" indent="0" algn="l" rtl="0">
                        <a:spcBef>
                          <a:spcPts val="0"/>
                        </a:spcBef>
                        <a:spcAft>
                          <a:spcPts val="0"/>
                        </a:spcAft>
                        <a:buNone/>
                      </a:pPr>
                      <a:r>
                        <a:rPr lang="en-US" sz="800"/>
                        <a:t>f-5</a:t>
                      </a:r>
                      <a:endParaRPr sz="800"/>
                    </a:p>
                  </a:txBody>
                  <a:tcPr marL="91425" marR="91425" marT="91425" marB="91425">
                    <a:solidFill>
                      <a:srgbClr val="EA9999"/>
                    </a:solidFill>
                  </a:tcPr>
                </a:tc>
              </a:tr>
            </a:tbl>
          </a:graphicData>
        </a:graphic>
      </p:graphicFrame>
      <p:sp>
        <p:nvSpPr>
          <p:cNvPr id="139" name="Google Shape;139;p6"/>
          <p:cNvSpPr txBox="1"/>
          <p:nvPr/>
        </p:nvSpPr>
        <p:spPr>
          <a:xfrm>
            <a:off x="1021300" y="4044075"/>
            <a:ext cx="1117500" cy="461700"/>
          </a:xfrm>
          <a:prstGeom prst="rect">
            <a:avLst/>
          </a:prstGeom>
          <a:solidFill>
            <a:srgbClr val="FFE599"/>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a:latin typeface="Helvetica Neue"/>
                <a:ea typeface="Helvetica Neue"/>
                <a:cs typeface="Helvetica Neue"/>
                <a:sym typeface="Helvetica Neue"/>
              </a:rPr>
              <a:t>Dividing dataset in 5 blocks</a:t>
            </a:r>
            <a:endParaRPr sz="900">
              <a:latin typeface="Helvetica Neue"/>
              <a:ea typeface="Helvetica Neue"/>
              <a:cs typeface="Helvetica Neue"/>
              <a:sym typeface="Helvetica Neue"/>
            </a:endParaRPr>
          </a:p>
        </p:txBody>
      </p:sp>
      <p:sp>
        <p:nvSpPr>
          <p:cNvPr id="140" name="Google Shape;140;p6"/>
          <p:cNvSpPr txBox="1"/>
          <p:nvPr/>
        </p:nvSpPr>
        <p:spPr>
          <a:xfrm>
            <a:off x="2915875" y="1875825"/>
            <a:ext cx="1117500" cy="323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Clr>
                <a:schemeClr val="dk1"/>
              </a:buClr>
              <a:buFont typeface="Arial"/>
              <a:buNone/>
            </a:pPr>
            <a:r>
              <a:rPr lang="en-US" sz="900">
                <a:solidFill>
                  <a:schemeClr val="dk1"/>
                </a:solidFill>
                <a:latin typeface="Calibri"/>
                <a:ea typeface="Calibri"/>
                <a:cs typeface="Calibri"/>
                <a:sym typeface="Calibri"/>
              </a:rPr>
              <a:t>5 Learners</a:t>
            </a:r>
            <a:endParaRPr sz="900">
              <a:latin typeface="Helvetica Neue"/>
              <a:ea typeface="Helvetica Neue"/>
              <a:cs typeface="Helvetica Neue"/>
              <a:sym typeface="Helvetica Neue"/>
            </a:endParaRPr>
          </a:p>
        </p:txBody>
      </p:sp>
      <p:sp>
        <p:nvSpPr>
          <p:cNvPr id="141" name="Google Shape;141;p6"/>
          <p:cNvSpPr txBox="1"/>
          <p:nvPr/>
        </p:nvSpPr>
        <p:spPr>
          <a:xfrm>
            <a:off x="2915875" y="2317300"/>
            <a:ext cx="1117500" cy="323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Clr>
                <a:schemeClr val="dk1"/>
              </a:buClr>
              <a:buFont typeface="Arial"/>
              <a:buNone/>
            </a:pPr>
            <a:r>
              <a:rPr lang="en-US" sz="900">
                <a:solidFill>
                  <a:schemeClr val="dk1"/>
                </a:solidFill>
                <a:latin typeface="Calibri"/>
                <a:ea typeface="Calibri"/>
                <a:cs typeface="Calibri"/>
                <a:sym typeface="Calibri"/>
              </a:rPr>
              <a:t>5 Learners</a:t>
            </a:r>
            <a:endParaRPr sz="900">
              <a:solidFill>
                <a:schemeClr val="dk1"/>
              </a:solidFill>
              <a:latin typeface="Calibri"/>
              <a:ea typeface="Calibri"/>
              <a:cs typeface="Calibri"/>
              <a:sym typeface="Calibri"/>
            </a:endParaRPr>
          </a:p>
        </p:txBody>
      </p:sp>
      <p:sp>
        <p:nvSpPr>
          <p:cNvPr id="142" name="Google Shape;142;p6"/>
          <p:cNvSpPr txBox="1"/>
          <p:nvPr/>
        </p:nvSpPr>
        <p:spPr>
          <a:xfrm>
            <a:off x="2915875" y="2758775"/>
            <a:ext cx="1117500" cy="323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Clr>
                <a:schemeClr val="dk1"/>
              </a:buClr>
              <a:buFont typeface="Arial"/>
              <a:buNone/>
            </a:pPr>
            <a:r>
              <a:rPr lang="en-US" sz="900">
                <a:solidFill>
                  <a:schemeClr val="dk1"/>
                </a:solidFill>
                <a:latin typeface="Calibri"/>
                <a:ea typeface="Calibri"/>
                <a:cs typeface="Calibri"/>
                <a:sym typeface="Calibri"/>
              </a:rPr>
              <a:t>5 Learners</a:t>
            </a:r>
            <a:endParaRPr sz="900">
              <a:solidFill>
                <a:schemeClr val="dk1"/>
              </a:solidFill>
              <a:latin typeface="Calibri"/>
              <a:ea typeface="Calibri"/>
              <a:cs typeface="Calibri"/>
              <a:sym typeface="Calibri"/>
            </a:endParaRPr>
          </a:p>
        </p:txBody>
      </p:sp>
      <p:sp>
        <p:nvSpPr>
          <p:cNvPr id="143" name="Google Shape;143;p6"/>
          <p:cNvSpPr txBox="1"/>
          <p:nvPr/>
        </p:nvSpPr>
        <p:spPr>
          <a:xfrm>
            <a:off x="2915875" y="3184588"/>
            <a:ext cx="1117500" cy="323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Clr>
                <a:schemeClr val="dk1"/>
              </a:buClr>
              <a:buFont typeface="Arial"/>
              <a:buNone/>
            </a:pPr>
            <a:r>
              <a:rPr lang="en-US" sz="900">
                <a:solidFill>
                  <a:schemeClr val="dk1"/>
                </a:solidFill>
                <a:latin typeface="Calibri"/>
                <a:ea typeface="Calibri"/>
                <a:cs typeface="Calibri"/>
                <a:sym typeface="Calibri"/>
              </a:rPr>
              <a:t>5 Learners</a:t>
            </a:r>
            <a:endParaRPr sz="900">
              <a:solidFill>
                <a:schemeClr val="dk1"/>
              </a:solidFill>
              <a:latin typeface="Calibri"/>
              <a:ea typeface="Calibri"/>
              <a:cs typeface="Calibri"/>
              <a:sym typeface="Calibri"/>
            </a:endParaRPr>
          </a:p>
        </p:txBody>
      </p:sp>
      <p:sp>
        <p:nvSpPr>
          <p:cNvPr id="144" name="Google Shape;144;p6"/>
          <p:cNvSpPr txBox="1"/>
          <p:nvPr/>
        </p:nvSpPr>
        <p:spPr>
          <a:xfrm>
            <a:off x="2915875" y="3610425"/>
            <a:ext cx="1117500" cy="307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US" sz="800">
                <a:latin typeface="Helvetica Neue"/>
                <a:ea typeface="Helvetica Neue"/>
                <a:cs typeface="Helvetica Neue"/>
                <a:sym typeface="Helvetica Neue"/>
              </a:rPr>
              <a:t>5 Learners</a:t>
            </a:r>
            <a:endParaRPr sz="800">
              <a:latin typeface="Helvetica Neue"/>
              <a:ea typeface="Helvetica Neue"/>
              <a:cs typeface="Helvetica Neue"/>
              <a:sym typeface="Helvetica Neue"/>
            </a:endParaRPr>
          </a:p>
        </p:txBody>
      </p:sp>
      <p:sp>
        <p:nvSpPr>
          <p:cNvPr id="145" name="Google Shape;145;p6"/>
          <p:cNvSpPr txBox="1"/>
          <p:nvPr/>
        </p:nvSpPr>
        <p:spPr>
          <a:xfrm>
            <a:off x="2980819" y="4005350"/>
            <a:ext cx="987600" cy="554100"/>
          </a:xfrm>
          <a:prstGeom prst="rect">
            <a:avLst/>
          </a:prstGeom>
          <a:solidFill>
            <a:srgbClr val="FFE599"/>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800">
                <a:latin typeface="Helvetica Neue"/>
                <a:ea typeface="Helvetica Neue"/>
                <a:cs typeface="Helvetica Neue"/>
                <a:sym typeface="Helvetica Neue"/>
              </a:rPr>
              <a:t>Training Candidate Learner</a:t>
            </a:r>
            <a:endParaRPr sz="800">
              <a:latin typeface="Helvetica Neue"/>
              <a:ea typeface="Helvetica Neue"/>
              <a:cs typeface="Helvetica Neue"/>
              <a:sym typeface="Helvetica Neue"/>
            </a:endParaRPr>
          </a:p>
        </p:txBody>
      </p:sp>
      <p:graphicFrame>
        <p:nvGraphicFramePr>
          <p:cNvPr id="146" name="Google Shape;146;p6"/>
          <p:cNvGraphicFramePr/>
          <p:nvPr/>
        </p:nvGraphicFramePr>
        <p:xfrm>
          <a:off x="4360513" y="1782813"/>
          <a:ext cx="2749800" cy="1737180"/>
        </p:xfrm>
        <a:graphic>
          <a:graphicData uri="http://schemas.openxmlformats.org/drawingml/2006/table">
            <a:tbl>
              <a:tblPr>
                <a:noFill/>
                <a:tableStyleId>{0951D954-633B-416A-AE5D-B907148698EB}</a:tableStyleId>
              </a:tblPr>
              <a:tblGrid>
                <a:gridCol w="458300"/>
                <a:gridCol w="458300"/>
                <a:gridCol w="458300"/>
                <a:gridCol w="458300"/>
                <a:gridCol w="458300"/>
                <a:gridCol w="458300"/>
              </a:tblGrid>
              <a:tr h="254550">
                <a:tc>
                  <a:txBody>
                    <a:bodyPr/>
                    <a:lstStyle/>
                    <a:p>
                      <a:pPr marL="0" lvl="0" indent="0" algn="ctr" rtl="0">
                        <a:spcBef>
                          <a:spcPts val="0"/>
                        </a:spcBef>
                        <a:spcAft>
                          <a:spcPts val="0"/>
                        </a:spcAft>
                        <a:buNone/>
                      </a:pPr>
                      <a:r>
                        <a:rPr lang="en-US" sz="700"/>
                        <a:t>GB</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US" sz="700"/>
                        <a:t>LGBM</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US" sz="700"/>
                        <a:t>XGBM</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US" sz="700"/>
                        <a:t>CB</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US" sz="700"/>
                        <a:t>AB</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US" sz="700"/>
                        <a:t>Obs</a:t>
                      </a:r>
                      <a:endParaRPr sz="700"/>
                    </a:p>
                  </a:txBody>
                  <a:tcPr marL="91425" marR="91425" marT="91425" marB="91425">
                    <a:lnL w="9525" cap="flat" cmpd="sng">
                      <a:solidFill>
                        <a:srgbClr val="9E9E9E"/>
                      </a:solidFill>
                      <a:prstDash val="solid"/>
                      <a:round/>
                      <a:headEnd type="none" w="sm" len="sm"/>
                      <a:tailEnd type="none" w="sm" len="sm"/>
                    </a:lnL>
                    <a:lnB w="9525" cap="flat" cmpd="sng">
                      <a:solidFill>
                        <a:srgbClr val="9E9E9E"/>
                      </a:solidFill>
                      <a:prstDash val="solid"/>
                      <a:round/>
                      <a:headEnd type="none" w="sm" len="sm"/>
                      <a:tailEnd type="none" w="sm" len="sm"/>
                    </a:lnB>
                    <a:solidFill>
                      <a:srgbClr val="C9DAF8"/>
                    </a:solidFill>
                  </a:tcPr>
                </a:tc>
              </a:tr>
              <a:tr h="289525">
                <a:tc>
                  <a:txBody>
                    <a:bodyPr/>
                    <a:lstStyle/>
                    <a:p>
                      <a:pPr marL="0" lvl="0" indent="0" algn="ctr" rtl="0">
                        <a:spcBef>
                          <a:spcPts val="0"/>
                        </a:spcBef>
                        <a:spcAft>
                          <a:spcPts val="0"/>
                        </a:spcAft>
                        <a:buNone/>
                      </a:pPr>
                      <a:r>
                        <a:rPr lang="en-US" sz="700"/>
                        <a:t>(f-1)’</a:t>
                      </a:r>
                      <a:endParaRPr sz="700"/>
                    </a:p>
                  </a:txBody>
                  <a:tcPr marL="91425" marR="91425" marT="91425" marB="91425">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Clr>
                          <a:schemeClr val="dk1"/>
                        </a:buClr>
                        <a:buSzPts val="1100"/>
                        <a:buFont typeface="Arial"/>
                        <a:buNone/>
                      </a:pPr>
                      <a:r>
                        <a:rPr lang="en-US" sz="700">
                          <a:solidFill>
                            <a:schemeClr val="dk1"/>
                          </a:solidFill>
                        </a:rPr>
                        <a:t>(f-1)’</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700">
                          <a:solidFill>
                            <a:schemeClr val="dk1"/>
                          </a:solidFill>
                        </a:rPr>
                        <a:t>(f-1)’</a:t>
                      </a:r>
                      <a:endParaRPr sz="700"/>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Clr>
                          <a:schemeClr val="dk1"/>
                        </a:buClr>
                        <a:buSzPts val="1100"/>
                        <a:buFont typeface="Arial"/>
                        <a:buNone/>
                      </a:pPr>
                      <a:r>
                        <a:rPr lang="en-US" sz="700">
                          <a:solidFill>
                            <a:schemeClr val="dk1"/>
                          </a:solidFill>
                        </a:rPr>
                        <a:t>(f-1)’</a:t>
                      </a:r>
                      <a:endParaRPr sz="700"/>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Clr>
                          <a:schemeClr val="dk1"/>
                        </a:buClr>
                        <a:buSzPts val="1100"/>
                        <a:buFont typeface="Arial"/>
                        <a:buNone/>
                      </a:pPr>
                      <a:r>
                        <a:rPr lang="en-US" sz="700">
                          <a:solidFill>
                            <a:schemeClr val="dk1"/>
                          </a:solidFill>
                        </a:rPr>
                        <a:t>(f-1)’</a:t>
                      </a:r>
                      <a:endParaRPr sz="700"/>
                    </a:p>
                  </a:txBody>
                  <a:tcPr marL="91425" marR="91425" marT="91425" marB="91425">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Clr>
                          <a:schemeClr val="dk1"/>
                        </a:buClr>
                        <a:buSzPts val="1100"/>
                        <a:buFont typeface="Arial"/>
                        <a:buNone/>
                      </a:pPr>
                      <a:r>
                        <a:rPr lang="en-US" sz="700">
                          <a:solidFill>
                            <a:schemeClr val="dk1"/>
                          </a:solidFill>
                        </a:rPr>
                        <a:t>(f-1)’</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289525">
                <a:tc>
                  <a:txBody>
                    <a:bodyPr/>
                    <a:lstStyle/>
                    <a:p>
                      <a:pPr marL="0" lvl="0" indent="0" algn="ctr" rtl="0">
                        <a:spcBef>
                          <a:spcPts val="0"/>
                        </a:spcBef>
                        <a:spcAft>
                          <a:spcPts val="0"/>
                        </a:spcAft>
                        <a:buNone/>
                      </a:pPr>
                      <a:r>
                        <a:rPr lang="en-US" sz="700"/>
                        <a:t>(f-2)’</a:t>
                      </a:r>
                      <a:endParaRPr sz="7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Clr>
                          <a:schemeClr val="dk1"/>
                        </a:buClr>
                        <a:buSzPts val="1100"/>
                        <a:buFont typeface="Arial"/>
                        <a:buNone/>
                      </a:pPr>
                      <a:r>
                        <a:rPr lang="en-US" sz="700">
                          <a:solidFill>
                            <a:schemeClr val="dk1"/>
                          </a:solidFill>
                        </a:rPr>
                        <a:t>(f-2)’</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700">
                          <a:solidFill>
                            <a:schemeClr val="dk1"/>
                          </a:solidFill>
                        </a:rPr>
                        <a:t>(f-2)’</a:t>
                      </a:r>
                      <a:endParaRPr/>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algn="ctr" rtl="0">
                        <a:spcBef>
                          <a:spcPts val="0"/>
                        </a:spcBef>
                        <a:spcAft>
                          <a:spcPts val="0"/>
                        </a:spcAft>
                        <a:buNone/>
                      </a:pPr>
                      <a:r>
                        <a:rPr lang="en-US" sz="700">
                          <a:solidFill>
                            <a:schemeClr val="dk1"/>
                          </a:solidFill>
                        </a:rPr>
                        <a:t>(f-2)’</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US" sz="700">
                          <a:solidFill>
                            <a:schemeClr val="dk1"/>
                          </a:solidFill>
                        </a:rPr>
                        <a:t>(f-2)’</a:t>
                      </a:r>
                      <a:endParaRPr sz="7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Clr>
                          <a:schemeClr val="dk1"/>
                        </a:buClr>
                        <a:buSzPts val="1100"/>
                        <a:buFont typeface="Arial"/>
                        <a:buNone/>
                      </a:pPr>
                      <a:r>
                        <a:rPr lang="en-US" sz="700">
                          <a:solidFill>
                            <a:schemeClr val="dk1"/>
                          </a:solidFill>
                        </a:rPr>
                        <a:t>(f-2)’</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289525">
                <a:tc>
                  <a:txBody>
                    <a:bodyPr/>
                    <a:lstStyle/>
                    <a:p>
                      <a:pPr marL="0" lvl="0" indent="0" algn="ctr" rtl="0">
                        <a:spcBef>
                          <a:spcPts val="0"/>
                        </a:spcBef>
                        <a:spcAft>
                          <a:spcPts val="0"/>
                        </a:spcAft>
                        <a:buNone/>
                      </a:pPr>
                      <a:r>
                        <a:rPr lang="en-US" sz="700"/>
                        <a:t>(f-3)’</a:t>
                      </a:r>
                      <a:endParaRPr sz="7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Clr>
                          <a:schemeClr val="dk1"/>
                        </a:buClr>
                        <a:buSzPts val="1100"/>
                        <a:buFont typeface="Arial"/>
                        <a:buNone/>
                      </a:pPr>
                      <a:r>
                        <a:rPr lang="en-US" sz="700">
                          <a:solidFill>
                            <a:schemeClr val="dk1"/>
                          </a:solidFill>
                        </a:rPr>
                        <a:t>(f-3)’</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700">
                          <a:solidFill>
                            <a:schemeClr val="dk1"/>
                          </a:solidFill>
                        </a:rPr>
                        <a:t>(f-3)’</a:t>
                      </a:r>
                      <a:endParaRPr sz="700"/>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algn="ctr" rtl="0">
                        <a:spcBef>
                          <a:spcPts val="0"/>
                        </a:spcBef>
                        <a:spcAft>
                          <a:spcPts val="0"/>
                        </a:spcAft>
                        <a:buClr>
                          <a:schemeClr val="dk1"/>
                        </a:buClr>
                        <a:buSzPts val="1100"/>
                        <a:buFont typeface="Arial"/>
                        <a:buNone/>
                      </a:pPr>
                      <a:r>
                        <a:rPr lang="en-US" sz="700">
                          <a:solidFill>
                            <a:schemeClr val="dk1"/>
                          </a:solidFill>
                        </a:rPr>
                        <a:t>(f-3)’</a:t>
                      </a:r>
                      <a:endParaRPr sz="700"/>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US" sz="700">
                          <a:solidFill>
                            <a:schemeClr val="dk1"/>
                          </a:solidFill>
                        </a:rPr>
                        <a:t>(f-3)’</a:t>
                      </a:r>
                      <a:endParaRPr sz="7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Clr>
                          <a:schemeClr val="dk1"/>
                        </a:buClr>
                        <a:buSzPts val="1100"/>
                        <a:buFont typeface="Arial"/>
                        <a:buNone/>
                      </a:pPr>
                      <a:r>
                        <a:rPr lang="en-US" sz="700">
                          <a:solidFill>
                            <a:schemeClr val="dk1"/>
                          </a:solidFill>
                        </a:rPr>
                        <a:t>(f-3)’</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289525">
                <a:tc>
                  <a:txBody>
                    <a:bodyPr/>
                    <a:lstStyle/>
                    <a:p>
                      <a:pPr marL="0" lvl="0" indent="0" algn="ctr" rtl="0">
                        <a:spcBef>
                          <a:spcPts val="0"/>
                        </a:spcBef>
                        <a:spcAft>
                          <a:spcPts val="0"/>
                        </a:spcAft>
                        <a:buNone/>
                      </a:pPr>
                      <a:r>
                        <a:rPr lang="en-US" sz="700"/>
                        <a:t>(f-4)’</a:t>
                      </a:r>
                      <a:endParaRPr sz="7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Clr>
                          <a:schemeClr val="dk1"/>
                        </a:buClr>
                        <a:buSzPts val="1100"/>
                        <a:buFont typeface="Arial"/>
                        <a:buNone/>
                      </a:pPr>
                      <a:r>
                        <a:rPr lang="en-US" sz="700">
                          <a:solidFill>
                            <a:schemeClr val="dk1"/>
                          </a:solidFill>
                        </a:rPr>
                        <a:t>(f-4)’</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700">
                          <a:solidFill>
                            <a:schemeClr val="dk1"/>
                          </a:solidFill>
                        </a:rPr>
                        <a:t>(f-4)’</a:t>
                      </a:r>
                      <a:endParaRPr sz="700"/>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algn="ctr" rtl="0">
                        <a:spcBef>
                          <a:spcPts val="0"/>
                        </a:spcBef>
                        <a:spcAft>
                          <a:spcPts val="0"/>
                        </a:spcAft>
                        <a:buNone/>
                      </a:pPr>
                      <a:r>
                        <a:rPr lang="en-US" sz="700">
                          <a:solidFill>
                            <a:schemeClr val="dk1"/>
                          </a:solidFill>
                        </a:rPr>
                        <a:t>(f-4)’</a:t>
                      </a:r>
                      <a:endParaRPr/>
                    </a:p>
                  </a:txBody>
                  <a:tcPr marL="91425" marR="91425" marT="91425" marB="91425"/>
                </a:tc>
                <a:tc>
                  <a:txBody>
                    <a:bodyPr/>
                    <a:lstStyle/>
                    <a:p>
                      <a:pPr marL="0" lvl="0" indent="0" algn="ctr" rtl="0">
                        <a:spcBef>
                          <a:spcPts val="0"/>
                        </a:spcBef>
                        <a:spcAft>
                          <a:spcPts val="0"/>
                        </a:spcAft>
                        <a:buNone/>
                      </a:pPr>
                      <a:r>
                        <a:rPr lang="en-US" sz="700">
                          <a:solidFill>
                            <a:schemeClr val="dk1"/>
                          </a:solidFill>
                        </a:rPr>
                        <a:t>(f-4)’</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Clr>
                          <a:schemeClr val="dk1"/>
                        </a:buClr>
                        <a:buSzPts val="1100"/>
                        <a:buFont typeface="Arial"/>
                        <a:buNone/>
                      </a:pPr>
                      <a:r>
                        <a:rPr lang="en-US" sz="700">
                          <a:solidFill>
                            <a:schemeClr val="dk1"/>
                          </a:solidFill>
                        </a:rPr>
                        <a:t>(f-4)’</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289525">
                <a:tc>
                  <a:txBody>
                    <a:bodyPr/>
                    <a:lstStyle/>
                    <a:p>
                      <a:pPr marL="0" lvl="0" indent="0" algn="ctr" rtl="0">
                        <a:spcBef>
                          <a:spcPts val="0"/>
                        </a:spcBef>
                        <a:spcAft>
                          <a:spcPts val="0"/>
                        </a:spcAft>
                        <a:buNone/>
                      </a:pPr>
                      <a:r>
                        <a:rPr lang="en-US" sz="700"/>
                        <a:t>(f-5)’</a:t>
                      </a:r>
                      <a:endParaRPr sz="7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Clr>
                          <a:schemeClr val="dk1"/>
                        </a:buClr>
                        <a:buSzPts val="1100"/>
                        <a:buFont typeface="Arial"/>
                        <a:buNone/>
                      </a:pPr>
                      <a:r>
                        <a:rPr lang="en-US" sz="700">
                          <a:solidFill>
                            <a:schemeClr val="dk1"/>
                          </a:solidFill>
                        </a:rPr>
                        <a:t>(f-5)’</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700">
                          <a:solidFill>
                            <a:schemeClr val="dk1"/>
                          </a:solidFill>
                        </a:rPr>
                        <a:t>(f-5)’</a:t>
                      </a:r>
                      <a:endParaRPr sz="700"/>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algn="ctr" rtl="0">
                        <a:spcBef>
                          <a:spcPts val="0"/>
                        </a:spcBef>
                        <a:spcAft>
                          <a:spcPts val="0"/>
                        </a:spcAft>
                        <a:buClr>
                          <a:schemeClr val="dk1"/>
                        </a:buClr>
                        <a:buSzPts val="1100"/>
                        <a:buFont typeface="Arial"/>
                        <a:buNone/>
                      </a:pPr>
                      <a:r>
                        <a:rPr lang="en-US" sz="700">
                          <a:solidFill>
                            <a:schemeClr val="dk1"/>
                          </a:solidFill>
                        </a:rPr>
                        <a:t>(f-5)’</a:t>
                      </a:r>
                      <a:endParaRPr sz="700"/>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US" sz="700">
                          <a:solidFill>
                            <a:schemeClr val="dk1"/>
                          </a:solidFill>
                        </a:rPr>
                        <a:t>(f-5)’</a:t>
                      </a:r>
                      <a:endParaRPr sz="7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Clr>
                          <a:schemeClr val="dk1"/>
                        </a:buClr>
                        <a:buSzPts val="1100"/>
                        <a:buFont typeface="Arial"/>
                        <a:buNone/>
                      </a:pPr>
                      <a:r>
                        <a:rPr lang="en-US" sz="700">
                          <a:solidFill>
                            <a:schemeClr val="dk1"/>
                          </a:solidFill>
                        </a:rPr>
                        <a:t>(f-5)’</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bl>
          </a:graphicData>
        </a:graphic>
      </p:graphicFrame>
      <p:sp>
        <p:nvSpPr>
          <p:cNvPr id="147" name="Google Shape;147;p6"/>
          <p:cNvSpPr txBox="1"/>
          <p:nvPr/>
        </p:nvSpPr>
        <p:spPr>
          <a:xfrm>
            <a:off x="4504825" y="3571075"/>
            <a:ext cx="2461200" cy="307800"/>
          </a:xfrm>
          <a:prstGeom prst="rect">
            <a:avLst/>
          </a:prstGeom>
          <a:solidFill>
            <a:srgbClr val="FFE599"/>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800">
                <a:latin typeface="Helvetica Neue"/>
                <a:ea typeface="Helvetica Neue"/>
                <a:cs typeface="Helvetica Neue"/>
                <a:sym typeface="Helvetica Neue"/>
              </a:rPr>
              <a:t>Predicting Outcomes using Candidate Learner</a:t>
            </a:r>
            <a:endParaRPr sz="800">
              <a:latin typeface="Helvetica Neue"/>
              <a:ea typeface="Helvetica Neue"/>
              <a:cs typeface="Helvetica Neue"/>
              <a:sym typeface="Helvetica Neue"/>
            </a:endParaRPr>
          </a:p>
        </p:txBody>
      </p:sp>
      <p:sp>
        <p:nvSpPr>
          <p:cNvPr id="148" name="Google Shape;148;p6"/>
          <p:cNvSpPr txBox="1"/>
          <p:nvPr/>
        </p:nvSpPr>
        <p:spPr>
          <a:xfrm>
            <a:off x="4483325" y="4474975"/>
            <a:ext cx="2338500" cy="307800"/>
          </a:xfrm>
          <a:prstGeom prst="rect">
            <a:avLst/>
          </a:prstGeom>
          <a:solidFill>
            <a:srgbClr val="FFE599"/>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800">
                <a:latin typeface="Helvetica Neue"/>
                <a:ea typeface="Helvetica Neue"/>
                <a:cs typeface="Helvetica Neue"/>
                <a:sym typeface="Helvetica Neue"/>
              </a:rPr>
              <a:t>Training Candidate Learners on Whole Dataset</a:t>
            </a:r>
            <a:endParaRPr sz="800">
              <a:latin typeface="Helvetica Neue"/>
              <a:ea typeface="Helvetica Neue"/>
              <a:cs typeface="Helvetica Neue"/>
              <a:sym typeface="Helvetica Neue"/>
            </a:endParaRPr>
          </a:p>
        </p:txBody>
      </p:sp>
      <p:sp>
        <p:nvSpPr>
          <p:cNvPr id="149" name="Google Shape;149;p6"/>
          <p:cNvSpPr txBox="1"/>
          <p:nvPr/>
        </p:nvSpPr>
        <p:spPr>
          <a:xfrm>
            <a:off x="125800" y="2733950"/>
            <a:ext cx="411300" cy="323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sz="900">
                <a:solidFill>
                  <a:schemeClr val="dk1"/>
                </a:solidFill>
                <a:latin typeface="Calibri"/>
                <a:ea typeface="Calibri"/>
                <a:cs typeface="Calibri"/>
                <a:sym typeface="Calibri"/>
              </a:rPr>
              <a:t>Data</a:t>
            </a:r>
            <a:endParaRPr sz="900">
              <a:solidFill>
                <a:schemeClr val="dk1"/>
              </a:solidFill>
              <a:latin typeface="Calibri"/>
              <a:ea typeface="Calibri"/>
              <a:cs typeface="Calibri"/>
              <a:sym typeface="Calibri"/>
            </a:endParaRPr>
          </a:p>
        </p:txBody>
      </p:sp>
      <p:sp>
        <p:nvSpPr>
          <p:cNvPr id="150" name="Google Shape;150;p6"/>
          <p:cNvSpPr txBox="1"/>
          <p:nvPr/>
        </p:nvSpPr>
        <p:spPr>
          <a:xfrm>
            <a:off x="7642200" y="2479138"/>
            <a:ext cx="1455000" cy="646500"/>
          </a:xfrm>
          <a:prstGeom prst="rect">
            <a:avLst/>
          </a:prstGeom>
          <a:solidFill>
            <a:srgbClr val="FFE599"/>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a:latin typeface="Helvetica Neue"/>
                <a:ea typeface="Helvetica Neue"/>
                <a:cs typeface="Helvetica Neue"/>
                <a:sym typeface="Helvetica Neue"/>
              </a:rPr>
              <a:t>Fit Super Learner</a:t>
            </a:r>
            <a:endParaRPr sz="1000">
              <a:latin typeface="Helvetica Neue"/>
              <a:ea typeface="Helvetica Neue"/>
              <a:cs typeface="Helvetica Neue"/>
              <a:sym typeface="Helvetica Neue"/>
            </a:endParaRPr>
          </a:p>
          <a:p>
            <a:pPr marL="0" lvl="0" indent="0" algn="ctr" rtl="0">
              <a:spcBef>
                <a:spcPts val="0"/>
              </a:spcBef>
              <a:spcAft>
                <a:spcPts val="0"/>
              </a:spcAft>
              <a:buNone/>
            </a:pPr>
            <a:r>
              <a:rPr lang="en-US" sz="1000">
                <a:latin typeface="Helvetica Neue"/>
                <a:ea typeface="Helvetica Neue"/>
                <a:cs typeface="Helvetica Neue"/>
                <a:sym typeface="Helvetica Neue"/>
              </a:rPr>
              <a:t>(Used Ridgeclassifier as meta-learner)</a:t>
            </a:r>
            <a:endParaRPr sz="1000">
              <a:latin typeface="Helvetica Neue"/>
              <a:ea typeface="Helvetica Neue"/>
              <a:cs typeface="Helvetica Neue"/>
              <a:sym typeface="Helvetica Neue"/>
            </a:endParaRPr>
          </a:p>
        </p:txBody>
      </p:sp>
      <p:sp>
        <p:nvSpPr>
          <p:cNvPr id="151" name="Google Shape;151;p6"/>
          <p:cNvSpPr txBox="1"/>
          <p:nvPr/>
        </p:nvSpPr>
        <p:spPr>
          <a:xfrm>
            <a:off x="7642200" y="3519988"/>
            <a:ext cx="1455000" cy="646500"/>
          </a:xfrm>
          <a:prstGeom prst="rect">
            <a:avLst/>
          </a:prstGeom>
          <a:solidFill>
            <a:srgbClr val="B6D7A8"/>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a:latin typeface="Helvetica Neue"/>
                <a:ea typeface="Helvetica Neue"/>
                <a:cs typeface="Helvetica Neue"/>
                <a:sym typeface="Helvetica Neue"/>
              </a:rPr>
              <a:t>Evaluate Super Learner on Testing Dataset</a:t>
            </a:r>
            <a:endParaRPr sz="1000">
              <a:latin typeface="Helvetica Neue"/>
              <a:ea typeface="Helvetica Neue"/>
              <a:cs typeface="Helvetica Neue"/>
              <a:sym typeface="Helvetica Neue"/>
            </a:endParaRPr>
          </a:p>
        </p:txBody>
      </p:sp>
      <p:cxnSp>
        <p:nvCxnSpPr>
          <p:cNvPr id="152" name="Google Shape;152;p6"/>
          <p:cNvCxnSpPr>
            <a:stCxn id="149" idx="3"/>
          </p:cNvCxnSpPr>
          <p:nvPr/>
        </p:nvCxnSpPr>
        <p:spPr>
          <a:xfrm rot="10800000" flipH="1">
            <a:off x="537100" y="2027900"/>
            <a:ext cx="180900" cy="867600"/>
          </a:xfrm>
          <a:prstGeom prst="straightConnector1">
            <a:avLst/>
          </a:prstGeom>
          <a:noFill/>
          <a:ln w="9525" cap="flat" cmpd="sng">
            <a:solidFill>
              <a:schemeClr val="dk2"/>
            </a:solidFill>
            <a:prstDash val="solid"/>
            <a:round/>
            <a:headEnd type="none" w="med" len="med"/>
            <a:tailEnd type="triangle" w="med" len="med"/>
          </a:ln>
        </p:spPr>
      </p:cxnSp>
      <p:cxnSp>
        <p:nvCxnSpPr>
          <p:cNvPr id="153" name="Google Shape;153;p6"/>
          <p:cNvCxnSpPr>
            <a:stCxn id="149" idx="3"/>
          </p:cNvCxnSpPr>
          <p:nvPr/>
        </p:nvCxnSpPr>
        <p:spPr>
          <a:xfrm rot="10800000" flipH="1">
            <a:off x="537100" y="2471900"/>
            <a:ext cx="173400" cy="423600"/>
          </a:xfrm>
          <a:prstGeom prst="straightConnector1">
            <a:avLst/>
          </a:prstGeom>
          <a:noFill/>
          <a:ln w="9525" cap="flat" cmpd="sng">
            <a:solidFill>
              <a:schemeClr val="dk2"/>
            </a:solidFill>
            <a:prstDash val="solid"/>
            <a:round/>
            <a:headEnd type="none" w="med" len="med"/>
            <a:tailEnd type="triangle" w="med" len="med"/>
          </a:ln>
        </p:spPr>
      </p:cxnSp>
      <p:cxnSp>
        <p:nvCxnSpPr>
          <p:cNvPr id="154" name="Google Shape;154;p6"/>
          <p:cNvCxnSpPr>
            <a:stCxn id="149" idx="3"/>
          </p:cNvCxnSpPr>
          <p:nvPr/>
        </p:nvCxnSpPr>
        <p:spPr>
          <a:xfrm>
            <a:off x="537100" y="2895500"/>
            <a:ext cx="173400" cy="5700"/>
          </a:xfrm>
          <a:prstGeom prst="straightConnector1">
            <a:avLst/>
          </a:prstGeom>
          <a:noFill/>
          <a:ln w="9525" cap="flat" cmpd="sng">
            <a:solidFill>
              <a:schemeClr val="dk2"/>
            </a:solidFill>
            <a:prstDash val="solid"/>
            <a:round/>
            <a:headEnd type="none" w="med" len="med"/>
            <a:tailEnd type="triangle" w="med" len="med"/>
          </a:ln>
        </p:spPr>
      </p:cxnSp>
      <p:cxnSp>
        <p:nvCxnSpPr>
          <p:cNvPr id="155" name="Google Shape;155;p6"/>
          <p:cNvCxnSpPr>
            <a:stCxn id="149" idx="3"/>
          </p:cNvCxnSpPr>
          <p:nvPr/>
        </p:nvCxnSpPr>
        <p:spPr>
          <a:xfrm>
            <a:off x="537100" y="2895500"/>
            <a:ext cx="173400" cy="464400"/>
          </a:xfrm>
          <a:prstGeom prst="straightConnector1">
            <a:avLst/>
          </a:prstGeom>
          <a:noFill/>
          <a:ln w="9525" cap="flat" cmpd="sng">
            <a:solidFill>
              <a:schemeClr val="dk2"/>
            </a:solidFill>
            <a:prstDash val="solid"/>
            <a:round/>
            <a:headEnd type="none" w="med" len="med"/>
            <a:tailEnd type="triangle" w="med" len="med"/>
          </a:ln>
        </p:spPr>
      </p:cxnSp>
      <p:cxnSp>
        <p:nvCxnSpPr>
          <p:cNvPr id="156" name="Google Shape;156;p6"/>
          <p:cNvCxnSpPr>
            <a:stCxn id="149" idx="3"/>
          </p:cNvCxnSpPr>
          <p:nvPr/>
        </p:nvCxnSpPr>
        <p:spPr>
          <a:xfrm>
            <a:off x="537100" y="2895500"/>
            <a:ext cx="173400" cy="915900"/>
          </a:xfrm>
          <a:prstGeom prst="straightConnector1">
            <a:avLst/>
          </a:prstGeom>
          <a:noFill/>
          <a:ln w="9525" cap="flat" cmpd="sng">
            <a:solidFill>
              <a:schemeClr val="dk2"/>
            </a:solidFill>
            <a:prstDash val="solid"/>
            <a:round/>
            <a:headEnd type="none" w="med" len="med"/>
            <a:tailEnd type="triangle" w="med" len="med"/>
          </a:ln>
        </p:spPr>
      </p:cxnSp>
      <p:cxnSp>
        <p:nvCxnSpPr>
          <p:cNvPr id="157" name="Google Shape;157;p6"/>
          <p:cNvCxnSpPr>
            <a:endCxn id="140" idx="1"/>
          </p:cNvCxnSpPr>
          <p:nvPr/>
        </p:nvCxnSpPr>
        <p:spPr>
          <a:xfrm>
            <a:off x="2634775" y="2035275"/>
            <a:ext cx="281100" cy="2100"/>
          </a:xfrm>
          <a:prstGeom prst="straightConnector1">
            <a:avLst/>
          </a:prstGeom>
          <a:noFill/>
          <a:ln w="9525" cap="flat" cmpd="sng">
            <a:solidFill>
              <a:schemeClr val="dk2"/>
            </a:solidFill>
            <a:prstDash val="solid"/>
            <a:round/>
            <a:headEnd type="none" w="med" len="med"/>
            <a:tailEnd type="triangle" w="med" len="med"/>
          </a:ln>
        </p:spPr>
      </p:cxnSp>
      <p:cxnSp>
        <p:nvCxnSpPr>
          <p:cNvPr id="158" name="Google Shape;158;p6"/>
          <p:cNvCxnSpPr>
            <a:endCxn id="141" idx="1"/>
          </p:cNvCxnSpPr>
          <p:nvPr/>
        </p:nvCxnSpPr>
        <p:spPr>
          <a:xfrm rot="10800000" flipH="1">
            <a:off x="2634775" y="2478850"/>
            <a:ext cx="281100" cy="300"/>
          </a:xfrm>
          <a:prstGeom prst="straightConnector1">
            <a:avLst/>
          </a:prstGeom>
          <a:noFill/>
          <a:ln w="9525" cap="flat" cmpd="sng">
            <a:solidFill>
              <a:schemeClr val="dk2"/>
            </a:solidFill>
            <a:prstDash val="solid"/>
            <a:round/>
            <a:headEnd type="none" w="med" len="med"/>
            <a:tailEnd type="triangle" w="med" len="med"/>
          </a:ln>
        </p:spPr>
      </p:cxnSp>
      <p:cxnSp>
        <p:nvCxnSpPr>
          <p:cNvPr id="159" name="Google Shape;159;p6"/>
          <p:cNvCxnSpPr>
            <a:endCxn id="142" idx="1"/>
          </p:cNvCxnSpPr>
          <p:nvPr/>
        </p:nvCxnSpPr>
        <p:spPr>
          <a:xfrm>
            <a:off x="2627275" y="2915825"/>
            <a:ext cx="288600" cy="4500"/>
          </a:xfrm>
          <a:prstGeom prst="straightConnector1">
            <a:avLst/>
          </a:prstGeom>
          <a:noFill/>
          <a:ln w="9525" cap="flat" cmpd="sng">
            <a:solidFill>
              <a:schemeClr val="dk2"/>
            </a:solidFill>
            <a:prstDash val="solid"/>
            <a:round/>
            <a:headEnd type="none" w="med" len="med"/>
            <a:tailEnd type="triangle" w="med" len="med"/>
          </a:ln>
        </p:spPr>
      </p:cxnSp>
      <p:cxnSp>
        <p:nvCxnSpPr>
          <p:cNvPr id="160" name="Google Shape;160;p6"/>
          <p:cNvCxnSpPr>
            <a:endCxn id="143" idx="1"/>
          </p:cNvCxnSpPr>
          <p:nvPr/>
        </p:nvCxnSpPr>
        <p:spPr>
          <a:xfrm>
            <a:off x="2627275" y="3345238"/>
            <a:ext cx="288600" cy="900"/>
          </a:xfrm>
          <a:prstGeom prst="straightConnector1">
            <a:avLst/>
          </a:prstGeom>
          <a:noFill/>
          <a:ln w="9525" cap="flat" cmpd="sng">
            <a:solidFill>
              <a:schemeClr val="dk2"/>
            </a:solidFill>
            <a:prstDash val="solid"/>
            <a:round/>
            <a:headEnd type="none" w="med" len="med"/>
            <a:tailEnd type="triangle" w="med" len="med"/>
          </a:ln>
        </p:spPr>
      </p:cxnSp>
      <p:cxnSp>
        <p:nvCxnSpPr>
          <p:cNvPr id="161" name="Google Shape;161;p6"/>
          <p:cNvCxnSpPr>
            <a:endCxn id="144" idx="1"/>
          </p:cNvCxnSpPr>
          <p:nvPr/>
        </p:nvCxnSpPr>
        <p:spPr>
          <a:xfrm rot="10800000" flipH="1">
            <a:off x="2627275" y="3764325"/>
            <a:ext cx="288600" cy="2400"/>
          </a:xfrm>
          <a:prstGeom prst="straightConnector1">
            <a:avLst/>
          </a:prstGeom>
          <a:noFill/>
          <a:ln w="9525" cap="flat" cmpd="sng">
            <a:solidFill>
              <a:schemeClr val="dk2"/>
            </a:solidFill>
            <a:prstDash val="solid"/>
            <a:round/>
            <a:headEnd type="none" w="med" len="med"/>
            <a:tailEnd type="triangle" w="med" len="med"/>
          </a:ln>
        </p:spPr>
      </p:cxnSp>
      <p:cxnSp>
        <p:nvCxnSpPr>
          <p:cNvPr id="162" name="Google Shape;162;p6"/>
          <p:cNvCxnSpPr>
            <a:stCxn id="140" idx="3"/>
          </p:cNvCxnSpPr>
          <p:nvPr/>
        </p:nvCxnSpPr>
        <p:spPr>
          <a:xfrm>
            <a:off x="4033375" y="2037375"/>
            <a:ext cx="333000" cy="183000"/>
          </a:xfrm>
          <a:prstGeom prst="straightConnector1">
            <a:avLst/>
          </a:prstGeom>
          <a:noFill/>
          <a:ln w="9525" cap="flat" cmpd="sng">
            <a:solidFill>
              <a:schemeClr val="dk2"/>
            </a:solidFill>
            <a:prstDash val="solid"/>
            <a:round/>
            <a:headEnd type="none" w="med" len="med"/>
            <a:tailEnd type="triangle" w="med" len="med"/>
          </a:ln>
        </p:spPr>
      </p:cxnSp>
      <p:cxnSp>
        <p:nvCxnSpPr>
          <p:cNvPr id="163" name="Google Shape;163;p6"/>
          <p:cNvCxnSpPr>
            <a:stCxn id="141" idx="3"/>
          </p:cNvCxnSpPr>
          <p:nvPr/>
        </p:nvCxnSpPr>
        <p:spPr>
          <a:xfrm rot="10800000" flipH="1">
            <a:off x="4033375" y="2447050"/>
            <a:ext cx="325800" cy="31800"/>
          </a:xfrm>
          <a:prstGeom prst="straightConnector1">
            <a:avLst/>
          </a:prstGeom>
          <a:noFill/>
          <a:ln w="9525" cap="flat" cmpd="sng">
            <a:solidFill>
              <a:schemeClr val="dk2"/>
            </a:solidFill>
            <a:prstDash val="solid"/>
            <a:round/>
            <a:headEnd type="none" w="med" len="med"/>
            <a:tailEnd type="triangle" w="med" len="med"/>
          </a:ln>
        </p:spPr>
      </p:cxnSp>
      <p:cxnSp>
        <p:nvCxnSpPr>
          <p:cNvPr id="164" name="Google Shape;164;p6"/>
          <p:cNvCxnSpPr>
            <a:stCxn id="142" idx="3"/>
          </p:cNvCxnSpPr>
          <p:nvPr/>
        </p:nvCxnSpPr>
        <p:spPr>
          <a:xfrm rot="10800000" flipH="1">
            <a:off x="4033375" y="2750225"/>
            <a:ext cx="325800" cy="170100"/>
          </a:xfrm>
          <a:prstGeom prst="straightConnector1">
            <a:avLst/>
          </a:prstGeom>
          <a:noFill/>
          <a:ln w="9525" cap="flat" cmpd="sng">
            <a:solidFill>
              <a:schemeClr val="dk2"/>
            </a:solidFill>
            <a:prstDash val="solid"/>
            <a:round/>
            <a:headEnd type="none" w="med" len="med"/>
            <a:tailEnd type="triangle" w="med" len="med"/>
          </a:ln>
        </p:spPr>
      </p:cxnSp>
      <p:cxnSp>
        <p:nvCxnSpPr>
          <p:cNvPr id="165" name="Google Shape;165;p6"/>
          <p:cNvCxnSpPr>
            <a:stCxn id="143" idx="3"/>
          </p:cNvCxnSpPr>
          <p:nvPr/>
        </p:nvCxnSpPr>
        <p:spPr>
          <a:xfrm rot="10800000" flipH="1">
            <a:off x="4033375" y="3031738"/>
            <a:ext cx="333000" cy="314400"/>
          </a:xfrm>
          <a:prstGeom prst="straightConnector1">
            <a:avLst/>
          </a:prstGeom>
          <a:noFill/>
          <a:ln w="9525" cap="flat" cmpd="sng">
            <a:solidFill>
              <a:schemeClr val="dk2"/>
            </a:solidFill>
            <a:prstDash val="solid"/>
            <a:round/>
            <a:headEnd type="none" w="med" len="med"/>
            <a:tailEnd type="triangle" w="med" len="med"/>
          </a:ln>
        </p:spPr>
      </p:cxnSp>
      <p:cxnSp>
        <p:nvCxnSpPr>
          <p:cNvPr id="166" name="Google Shape;166;p6"/>
          <p:cNvCxnSpPr>
            <a:stCxn id="144" idx="3"/>
          </p:cNvCxnSpPr>
          <p:nvPr/>
        </p:nvCxnSpPr>
        <p:spPr>
          <a:xfrm rot="10800000" flipH="1">
            <a:off x="4033375" y="3359925"/>
            <a:ext cx="325800" cy="404400"/>
          </a:xfrm>
          <a:prstGeom prst="straightConnector1">
            <a:avLst/>
          </a:prstGeom>
          <a:noFill/>
          <a:ln w="9525" cap="flat" cmpd="sng">
            <a:solidFill>
              <a:schemeClr val="dk2"/>
            </a:solidFill>
            <a:prstDash val="solid"/>
            <a:round/>
            <a:headEnd type="none" w="med" len="med"/>
            <a:tailEnd type="triangle" w="med" len="med"/>
          </a:ln>
        </p:spPr>
      </p:cxnSp>
      <p:cxnSp>
        <p:nvCxnSpPr>
          <p:cNvPr id="167" name="Google Shape;167;p6"/>
          <p:cNvCxnSpPr>
            <a:endCxn id="150" idx="1"/>
          </p:cNvCxnSpPr>
          <p:nvPr/>
        </p:nvCxnSpPr>
        <p:spPr>
          <a:xfrm>
            <a:off x="7102500" y="2789488"/>
            <a:ext cx="539700" cy="12900"/>
          </a:xfrm>
          <a:prstGeom prst="straightConnector1">
            <a:avLst/>
          </a:prstGeom>
          <a:noFill/>
          <a:ln w="9525" cap="flat" cmpd="sng">
            <a:solidFill>
              <a:schemeClr val="dk2"/>
            </a:solidFill>
            <a:prstDash val="solid"/>
            <a:round/>
            <a:headEnd type="none" w="med" len="med"/>
            <a:tailEnd type="triangle" w="med" len="med"/>
          </a:ln>
        </p:spPr>
      </p:cxnSp>
      <p:cxnSp>
        <p:nvCxnSpPr>
          <p:cNvPr id="168" name="Google Shape;168;p6"/>
          <p:cNvCxnSpPr>
            <a:stCxn id="149" idx="2"/>
            <a:endCxn id="148" idx="1"/>
          </p:cNvCxnSpPr>
          <p:nvPr/>
        </p:nvCxnSpPr>
        <p:spPr>
          <a:xfrm rot="-5400000" flipH="1">
            <a:off x="1621600" y="1766900"/>
            <a:ext cx="1571700" cy="4152000"/>
          </a:xfrm>
          <a:prstGeom prst="bentConnector2">
            <a:avLst/>
          </a:prstGeom>
          <a:noFill/>
          <a:ln w="9525" cap="flat" cmpd="sng">
            <a:solidFill>
              <a:schemeClr val="dk2"/>
            </a:solidFill>
            <a:prstDash val="solid"/>
            <a:round/>
            <a:headEnd type="none" w="med" len="med"/>
            <a:tailEnd type="triangle" w="med" len="med"/>
          </a:ln>
        </p:spPr>
      </p:cxnSp>
      <p:cxnSp>
        <p:nvCxnSpPr>
          <p:cNvPr id="169" name="Google Shape;169;p6"/>
          <p:cNvCxnSpPr>
            <a:stCxn id="148" idx="3"/>
          </p:cNvCxnSpPr>
          <p:nvPr/>
        </p:nvCxnSpPr>
        <p:spPr>
          <a:xfrm>
            <a:off x="6821825" y="4628875"/>
            <a:ext cx="0" cy="0"/>
          </a:xfrm>
          <a:prstGeom prst="straightConnector1">
            <a:avLst/>
          </a:prstGeom>
          <a:noFill/>
          <a:ln w="9525" cap="flat" cmpd="sng">
            <a:solidFill>
              <a:schemeClr val="dk2"/>
            </a:solidFill>
            <a:prstDash val="solid"/>
            <a:round/>
            <a:headEnd type="none" w="med" len="med"/>
            <a:tailEnd type="none" w="med" len="med"/>
          </a:ln>
        </p:spPr>
      </p:cxnSp>
      <p:cxnSp>
        <p:nvCxnSpPr>
          <p:cNvPr id="170" name="Google Shape;170;p6"/>
          <p:cNvCxnSpPr>
            <a:stCxn id="148" idx="3"/>
            <a:endCxn id="151" idx="1"/>
          </p:cNvCxnSpPr>
          <p:nvPr/>
        </p:nvCxnSpPr>
        <p:spPr>
          <a:xfrm rot="10800000" flipH="1">
            <a:off x="6821825" y="3843175"/>
            <a:ext cx="820500" cy="785700"/>
          </a:xfrm>
          <a:prstGeom prst="straightConnector1">
            <a:avLst/>
          </a:prstGeom>
          <a:noFill/>
          <a:ln w="9525" cap="flat" cmpd="sng">
            <a:solidFill>
              <a:schemeClr val="dk2"/>
            </a:solidFill>
            <a:prstDash val="solid"/>
            <a:round/>
            <a:headEnd type="none" w="med" len="med"/>
            <a:tailEnd type="triangle" w="med" len="med"/>
          </a:ln>
        </p:spPr>
      </p:cxnSp>
      <p:cxnSp>
        <p:nvCxnSpPr>
          <p:cNvPr id="171" name="Google Shape;171;p6"/>
          <p:cNvCxnSpPr>
            <a:stCxn id="150" idx="2"/>
            <a:endCxn id="151" idx="0"/>
          </p:cNvCxnSpPr>
          <p:nvPr/>
        </p:nvCxnSpPr>
        <p:spPr>
          <a:xfrm>
            <a:off x="8369700" y="3125638"/>
            <a:ext cx="0" cy="394500"/>
          </a:xfrm>
          <a:prstGeom prst="straightConnector1">
            <a:avLst/>
          </a:prstGeom>
          <a:noFill/>
          <a:ln w="9525" cap="flat" cmpd="sng">
            <a:solidFill>
              <a:schemeClr val="dk2"/>
            </a:solidFill>
            <a:prstDash val="solid"/>
            <a:round/>
            <a:headEnd type="none" w="med" len="med"/>
            <a:tailEnd type="triangle" w="med" len="med"/>
          </a:ln>
        </p:spPr>
      </p:cxn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1700"/>
    </mc:Choice>
    <mc:Fallback>
      <p:transition spd="slow" advTm="61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7"/>
          <p:cNvSpPr txBox="1">
            <a:spLocks noGrp="1"/>
          </p:cNvSpPr>
          <p:nvPr>
            <p:ph type="title"/>
          </p:nvPr>
        </p:nvSpPr>
        <p:spPr>
          <a:xfrm>
            <a:off x="374120" y="102357"/>
            <a:ext cx="7848456" cy="5794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200"/>
              <a:buFont typeface="Helvetica Neue"/>
              <a:buNone/>
            </a:pPr>
            <a:r>
              <a:rPr lang="en-US" sz="3200">
                <a:solidFill>
                  <a:schemeClr val="dk1"/>
                </a:solidFill>
                <a:latin typeface="Helvetica Neue"/>
                <a:ea typeface="Helvetica Neue"/>
                <a:cs typeface="Helvetica Neue"/>
                <a:sym typeface="Helvetica Neue"/>
              </a:rPr>
              <a:t>Important Feature Selection</a:t>
            </a:r>
            <a:endParaRPr/>
          </a:p>
        </p:txBody>
      </p:sp>
      <p:sp>
        <p:nvSpPr>
          <p:cNvPr id="177" name="Google Shape;177;p7"/>
          <p:cNvSpPr txBox="1">
            <a:spLocks noGrp="1"/>
          </p:cNvSpPr>
          <p:nvPr>
            <p:ph type="body" idx="1"/>
          </p:nvPr>
        </p:nvSpPr>
        <p:spPr>
          <a:xfrm>
            <a:off x="374120" y="681757"/>
            <a:ext cx="8227204" cy="3145566"/>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400"/>
              <a:buChar char="•"/>
            </a:pPr>
            <a:r>
              <a:rPr lang="en-US" sz="1400">
                <a:solidFill>
                  <a:schemeClr val="dk1"/>
                </a:solidFill>
              </a:rPr>
              <a:t>Samplified the dataset and generated feature importance score using the models Decision Tree, Random Forest, XGB Classifier and LGB Classifier</a:t>
            </a:r>
            <a:endParaRPr/>
          </a:p>
          <a:p>
            <a:pPr marL="171450" lvl="0" indent="-171450" algn="l" rtl="0">
              <a:lnSpc>
                <a:spcPct val="100000"/>
              </a:lnSpc>
              <a:spcBef>
                <a:spcPts val="0"/>
              </a:spcBef>
              <a:spcAft>
                <a:spcPts val="0"/>
              </a:spcAft>
              <a:buClr>
                <a:schemeClr val="dk1"/>
              </a:buClr>
              <a:buSzPts val="1400"/>
              <a:buChar char="•"/>
            </a:pPr>
            <a:r>
              <a:rPr lang="en-US" sz="1400">
                <a:solidFill>
                  <a:schemeClr val="dk1"/>
                </a:solidFill>
              </a:rPr>
              <a:t>Generated a list of common important features (sorted based on importance score)</a:t>
            </a:r>
            <a:endParaRPr sz="1400">
              <a:solidFill>
                <a:schemeClr val="dk1"/>
              </a:solidFill>
            </a:endParaRPr>
          </a:p>
        </p:txBody>
      </p:sp>
      <p:sp>
        <p:nvSpPr>
          <p:cNvPr id="178" name="Google Shape;178;p7"/>
          <p:cNvSpPr/>
          <p:nvPr/>
        </p:nvSpPr>
        <p:spPr>
          <a:xfrm>
            <a:off x="0" y="4918509"/>
            <a:ext cx="9144000" cy="224991"/>
          </a:xfrm>
          <a:prstGeom prst="rect">
            <a:avLst/>
          </a:prstGeom>
          <a:solidFill>
            <a:srgbClr val="FFCA2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CA29"/>
              </a:solidFill>
              <a:latin typeface="Calibri"/>
              <a:ea typeface="Calibri"/>
              <a:cs typeface="Calibri"/>
              <a:sym typeface="Calibri"/>
            </a:endParaRPr>
          </a:p>
        </p:txBody>
      </p:sp>
      <p:pic>
        <p:nvPicPr>
          <p:cNvPr id="179" name="Google Shape;179;p7"/>
          <p:cNvPicPr preferRelativeResize="0"/>
          <p:nvPr/>
        </p:nvPicPr>
        <p:blipFill rotWithShape="1">
          <a:blip r:embed="rId5">
            <a:alphaModFix/>
          </a:blip>
          <a:srcRect/>
          <a:stretch/>
        </p:blipFill>
        <p:spPr>
          <a:xfrm>
            <a:off x="8464982" y="4431323"/>
            <a:ext cx="527774" cy="712177"/>
          </a:xfrm>
          <a:prstGeom prst="rect">
            <a:avLst/>
          </a:prstGeom>
          <a:noFill/>
          <a:ln>
            <a:noFill/>
          </a:ln>
        </p:spPr>
      </p:pic>
      <p:sp>
        <p:nvSpPr>
          <p:cNvPr id="180" name="Google Shape;180;p7"/>
          <p:cNvSpPr txBox="1">
            <a:spLocks noGrp="1"/>
          </p:cNvSpPr>
          <p:nvPr>
            <p:ph type="sldNum" idx="12"/>
          </p:nvPr>
        </p:nvSpPr>
        <p:spPr>
          <a:xfrm>
            <a:off x="7518325" y="4918475"/>
            <a:ext cx="788100" cy="225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sz="1400">
                <a:latin typeface="Helvetica Neue"/>
                <a:ea typeface="Helvetica Neue"/>
                <a:cs typeface="Helvetica Neue"/>
                <a:sym typeface="Helvetica Neue"/>
              </a:rPr>
              <a:t>7</a:t>
            </a:fld>
            <a:r>
              <a:rPr lang="en-US" sz="1400" dirty="0">
                <a:latin typeface="Helvetica Neue"/>
                <a:ea typeface="Helvetica Neue"/>
                <a:cs typeface="Helvetica Neue"/>
                <a:sym typeface="Helvetica Neue"/>
              </a:rPr>
              <a:t> / </a:t>
            </a:r>
            <a:r>
              <a:rPr lang="en-US" sz="1400" dirty="0" smtClean="0">
                <a:latin typeface="Helvetica Neue"/>
                <a:ea typeface="Helvetica Neue"/>
                <a:cs typeface="Helvetica Neue"/>
                <a:sym typeface="Helvetica Neue"/>
              </a:rPr>
              <a:t>17</a:t>
            </a:r>
            <a:endParaRPr dirty="0"/>
          </a:p>
        </p:txBody>
      </p:sp>
      <p:pic>
        <p:nvPicPr>
          <p:cNvPr id="181" name="Google Shape;181;p7"/>
          <p:cNvPicPr preferRelativeResize="0"/>
          <p:nvPr/>
        </p:nvPicPr>
        <p:blipFill rotWithShape="1">
          <a:blip r:embed="rId6">
            <a:alphaModFix/>
          </a:blip>
          <a:srcRect l="5444" r="5452"/>
          <a:stretch/>
        </p:blipFill>
        <p:spPr>
          <a:xfrm>
            <a:off x="435850" y="1493550"/>
            <a:ext cx="3770543" cy="3145575"/>
          </a:xfrm>
          <a:prstGeom prst="rect">
            <a:avLst/>
          </a:prstGeom>
          <a:noFill/>
          <a:ln>
            <a:noFill/>
          </a:ln>
        </p:spPr>
      </p:pic>
      <p:pic>
        <p:nvPicPr>
          <p:cNvPr id="182" name="Google Shape;182;p7"/>
          <p:cNvPicPr preferRelativeResize="0"/>
          <p:nvPr/>
        </p:nvPicPr>
        <p:blipFill rotWithShape="1">
          <a:blip r:embed="rId7">
            <a:alphaModFix/>
          </a:blip>
          <a:srcRect/>
          <a:stretch/>
        </p:blipFill>
        <p:spPr>
          <a:xfrm>
            <a:off x="4546650" y="1543950"/>
            <a:ext cx="3675926" cy="3130351"/>
          </a:xfrm>
          <a:prstGeom prst="rect">
            <a:avLst/>
          </a:prstGeom>
          <a:noFill/>
          <a:ln>
            <a:noFill/>
          </a:ln>
        </p:spPr>
      </p:pic>
      <p:sp>
        <p:nvSpPr>
          <p:cNvPr id="183" name="Google Shape;183;p7"/>
          <p:cNvSpPr txBox="1"/>
          <p:nvPr/>
        </p:nvSpPr>
        <p:spPr>
          <a:xfrm>
            <a:off x="1763000" y="4531575"/>
            <a:ext cx="2541300" cy="570000"/>
          </a:xfrm>
          <a:prstGeom prst="rect">
            <a:avLst/>
          </a:prstGeom>
          <a:noFill/>
          <a:ln>
            <a:noFill/>
          </a:ln>
        </p:spPr>
        <p:txBody>
          <a:bodyPr spcFirstLastPara="1" wrap="square" lIns="91425" tIns="91425" rIns="91425" bIns="91425" anchor="ctr" anchorCtr="0">
            <a:normAutofit/>
          </a:bodyPr>
          <a:lstStyle/>
          <a:p>
            <a:pPr marL="0" marR="0" lvl="0" indent="0" algn="ctr" rtl="0">
              <a:lnSpc>
                <a:spcPct val="90000"/>
              </a:lnSpc>
              <a:spcBef>
                <a:spcPts val="0"/>
              </a:spcBef>
              <a:spcAft>
                <a:spcPts val="1200"/>
              </a:spcAft>
              <a:buClr>
                <a:schemeClr val="dk1"/>
              </a:buClr>
              <a:buSzPts val="900"/>
              <a:buFont typeface="Arial"/>
              <a:buNone/>
            </a:pPr>
            <a:r>
              <a:rPr lang="en-US" sz="900" b="1">
                <a:solidFill>
                  <a:schemeClr val="dk1"/>
                </a:solidFill>
                <a:latin typeface="Helvetica Neue"/>
                <a:ea typeface="Helvetica Neue"/>
                <a:cs typeface="Helvetica Neue"/>
                <a:sym typeface="Helvetica Neue"/>
              </a:rPr>
              <a:t>Fig: </a:t>
            </a:r>
            <a:r>
              <a:rPr lang="en-US" sz="900" b="1" i="0" u="none" strike="noStrike" cap="none">
                <a:solidFill>
                  <a:schemeClr val="dk1"/>
                </a:solidFill>
                <a:latin typeface="Helvetica Neue"/>
                <a:ea typeface="Helvetica Neue"/>
                <a:cs typeface="Helvetica Neue"/>
                <a:sym typeface="Helvetica Neue"/>
              </a:rPr>
              <a:t>Based on the Decision Tree Model</a:t>
            </a:r>
            <a:r>
              <a:rPr lang="en-US" sz="900" b="0" i="0" u="none" strike="noStrike" cap="none">
                <a:solidFill>
                  <a:schemeClr val="dk1"/>
                </a:solidFill>
                <a:latin typeface="Helvetica Neue"/>
                <a:ea typeface="Helvetica Neue"/>
                <a:cs typeface="Helvetica Neue"/>
                <a:sym typeface="Helvetica Neue"/>
              </a:rPr>
              <a:t> </a:t>
            </a:r>
            <a:endParaRPr sz="900" b="0" i="0" u="none" strike="noStrike" cap="none">
              <a:solidFill>
                <a:schemeClr val="dk1"/>
              </a:solidFill>
              <a:latin typeface="Helvetica Neue"/>
              <a:ea typeface="Helvetica Neue"/>
              <a:cs typeface="Helvetica Neue"/>
              <a:sym typeface="Helvetica Neue"/>
            </a:endParaRPr>
          </a:p>
        </p:txBody>
      </p:sp>
      <p:sp>
        <p:nvSpPr>
          <p:cNvPr id="184" name="Google Shape;184;p7"/>
          <p:cNvSpPr txBox="1"/>
          <p:nvPr/>
        </p:nvSpPr>
        <p:spPr>
          <a:xfrm>
            <a:off x="5748175" y="4596375"/>
            <a:ext cx="2474400" cy="440400"/>
          </a:xfrm>
          <a:prstGeom prst="rect">
            <a:avLst/>
          </a:prstGeom>
          <a:noFill/>
          <a:ln>
            <a:noFill/>
          </a:ln>
        </p:spPr>
        <p:txBody>
          <a:bodyPr spcFirstLastPara="1" wrap="square" lIns="91425" tIns="91425" rIns="91425" bIns="91425" anchor="ctr" anchorCtr="0">
            <a:normAutofit fontScale="92500" lnSpcReduction="10000"/>
          </a:bodyPr>
          <a:lstStyle/>
          <a:p>
            <a:pPr marL="0" marR="0" lvl="0" indent="0" algn="ctr" rtl="0">
              <a:lnSpc>
                <a:spcPct val="90000"/>
              </a:lnSpc>
              <a:spcBef>
                <a:spcPts val="0"/>
              </a:spcBef>
              <a:spcAft>
                <a:spcPts val="1200"/>
              </a:spcAft>
              <a:buClr>
                <a:schemeClr val="dk1"/>
              </a:buClr>
              <a:buSzPts val="900"/>
              <a:buFont typeface="Arial"/>
              <a:buNone/>
            </a:pPr>
            <a:r>
              <a:rPr lang="en-US" sz="900" b="1">
                <a:solidFill>
                  <a:schemeClr val="dk1"/>
                </a:solidFill>
                <a:latin typeface="Helvetica Neue"/>
                <a:ea typeface="Helvetica Neue"/>
                <a:cs typeface="Helvetica Neue"/>
                <a:sym typeface="Helvetica Neue"/>
              </a:rPr>
              <a:t>Fig: </a:t>
            </a:r>
            <a:r>
              <a:rPr lang="en-US" sz="900" b="1" i="0" u="none" strike="noStrike" cap="none">
                <a:solidFill>
                  <a:schemeClr val="dk1"/>
                </a:solidFill>
                <a:latin typeface="Helvetica Neue"/>
                <a:ea typeface="Helvetica Neue"/>
                <a:cs typeface="Helvetica Neue"/>
                <a:sym typeface="Helvetica Neue"/>
              </a:rPr>
              <a:t>Based on the Random Forest Model</a:t>
            </a:r>
            <a:r>
              <a:rPr lang="en-US" sz="900" b="0" i="0" u="none" strike="noStrike" cap="none">
                <a:solidFill>
                  <a:schemeClr val="dk1"/>
                </a:solidFill>
                <a:latin typeface="Helvetica Neue"/>
                <a:ea typeface="Helvetica Neue"/>
                <a:cs typeface="Helvetica Neue"/>
                <a:sym typeface="Helvetica Neue"/>
              </a:rPr>
              <a:t> </a:t>
            </a:r>
            <a:endParaRPr sz="900" b="0" i="0" u="none" strike="noStrike" cap="none">
              <a:solidFill>
                <a:schemeClr val="dk1"/>
              </a:solidFill>
              <a:latin typeface="Helvetica Neue"/>
              <a:ea typeface="Helvetica Neue"/>
              <a:cs typeface="Helvetica Neue"/>
              <a:sym typeface="Helvetica Neue"/>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731"/>
    </mc:Choice>
    <mc:Fallback>
      <p:transition spd="slow" advTm="24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8"/>
          <p:cNvSpPr txBox="1">
            <a:spLocks noGrp="1"/>
          </p:cNvSpPr>
          <p:nvPr>
            <p:ph type="title"/>
          </p:nvPr>
        </p:nvSpPr>
        <p:spPr>
          <a:xfrm>
            <a:off x="374120" y="102357"/>
            <a:ext cx="7848456" cy="5794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200"/>
              <a:buFont typeface="Helvetica Neue"/>
              <a:buNone/>
            </a:pPr>
            <a:r>
              <a:rPr lang="en-US" sz="3200">
                <a:solidFill>
                  <a:schemeClr val="dk1"/>
                </a:solidFill>
                <a:latin typeface="Helvetica Neue"/>
                <a:ea typeface="Helvetica Neue"/>
                <a:cs typeface="Helvetica Neue"/>
                <a:sym typeface="Helvetica Neue"/>
              </a:rPr>
              <a:t>Important Feature Selection</a:t>
            </a:r>
            <a:endParaRPr/>
          </a:p>
        </p:txBody>
      </p:sp>
      <p:sp>
        <p:nvSpPr>
          <p:cNvPr id="190" name="Google Shape;190;p8"/>
          <p:cNvSpPr txBox="1">
            <a:spLocks noGrp="1"/>
          </p:cNvSpPr>
          <p:nvPr>
            <p:ph type="body" idx="1"/>
          </p:nvPr>
        </p:nvSpPr>
        <p:spPr>
          <a:xfrm>
            <a:off x="374120" y="681757"/>
            <a:ext cx="8227204" cy="3145566"/>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400"/>
              <a:buChar char="•"/>
            </a:pPr>
            <a:r>
              <a:rPr lang="en-US" sz="1400">
                <a:solidFill>
                  <a:schemeClr val="dk1"/>
                </a:solidFill>
              </a:rPr>
              <a:t>Samplified the dataset and generated feature importance score using the models Decision Tree, Random Forest, XGB Classifier and LGB Classifier</a:t>
            </a:r>
            <a:endParaRPr/>
          </a:p>
          <a:p>
            <a:pPr marL="171450" lvl="0" indent="-171450" algn="l" rtl="0">
              <a:lnSpc>
                <a:spcPct val="100000"/>
              </a:lnSpc>
              <a:spcBef>
                <a:spcPts val="0"/>
              </a:spcBef>
              <a:spcAft>
                <a:spcPts val="0"/>
              </a:spcAft>
              <a:buClr>
                <a:schemeClr val="dk1"/>
              </a:buClr>
              <a:buSzPts val="1400"/>
              <a:buChar char="•"/>
            </a:pPr>
            <a:r>
              <a:rPr lang="en-US" sz="1400">
                <a:solidFill>
                  <a:schemeClr val="dk1"/>
                </a:solidFill>
              </a:rPr>
              <a:t>Generated a list of common important features (sorted based on importance score)</a:t>
            </a:r>
            <a:endParaRPr sz="1400">
              <a:solidFill>
                <a:schemeClr val="dk1"/>
              </a:solidFill>
            </a:endParaRPr>
          </a:p>
        </p:txBody>
      </p:sp>
      <p:sp>
        <p:nvSpPr>
          <p:cNvPr id="191" name="Google Shape;191;p8"/>
          <p:cNvSpPr/>
          <p:nvPr/>
        </p:nvSpPr>
        <p:spPr>
          <a:xfrm>
            <a:off x="0" y="4918509"/>
            <a:ext cx="9144000" cy="224991"/>
          </a:xfrm>
          <a:prstGeom prst="rect">
            <a:avLst/>
          </a:prstGeom>
          <a:solidFill>
            <a:srgbClr val="FFCA2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CA29"/>
              </a:solidFill>
              <a:latin typeface="Calibri"/>
              <a:ea typeface="Calibri"/>
              <a:cs typeface="Calibri"/>
              <a:sym typeface="Calibri"/>
            </a:endParaRPr>
          </a:p>
        </p:txBody>
      </p:sp>
      <p:pic>
        <p:nvPicPr>
          <p:cNvPr id="192" name="Google Shape;192;p8"/>
          <p:cNvPicPr preferRelativeResize="0"/>
          <p:nvPr/>
        </p:nvPicPr>
        <p:blipFill rotWithShape="1">
          <a:blip r:embed="rId5">
            <a:alphaModFix/>
          </a:blip>
          <a:srcRect/>
          <a:stretch/>
        </p:blipFill>
        <p:spPr>
          <a:xfrm>
            <a:off x="8464982" y="4431323"/>
            <a:ext cx="527774" cy="712177"/>
          </a:xfrm>
          <a:prstGeom prst="rect">
            <a:avLst/>
          </a:prstGeom>
          <a:noFill/>
          <a:ln>
            <a:noFill/>
          </a:ln>
        </p:spPr>
      </p:pic>
      <p:sp>
        <p:nvSpPr>
          <p:cNvPr id="193" name="Google Shape;193;p8"/>
          <p:cNvSpPr txBox="1">
            <a:spLocks noGrp="1"/>
          </p:cNvSpPr>
          <p:nvPr>
            <p:ph type="sldNum" idx="12"/>
          </p:nvPr>
        </p:nvSpPr>
        <p:spPr>
          <a:xfrm>
            <a:off x="7425925" y="4918475"/>
            <a:ext cx="880500" cy="225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sz="1400">
                <a:latin typeface="Helvetica Neue"/>
                <a:ea typeface="Helvetica Neue"/>
                <a:cs typeface="Helvetica Neue"/>
                <a:sym typeface="Helvetica Neue"/>
              </a:rPr>
              <a:t>8</a:t>
            </a:fld>
            <a:r>
              <a:rPr lang="en-US" sz="1400" dirty="0">
                <a:latin typeface="Helvetica Neue"/>
                <a:ea typeface="Helvetica Neue"/>
                <a:cs typeface="Helvetica Neue"/>
                <a:sym typeface="Helvetica Neue"/>
              </a:rPr>
              <a:t> / </a:t>
            </a:r>
            <a:r>
              <a:rPr lang="en-US" sz="1400" dirty="0" smtClean="0">
                <a:latin typeface="Helvetica Neue"/>
                <a:ea typeface="Helvetica Neue"/>
                <a:cs typeface="Helvetica Neue"/>
                <a:sym typeface="Helvetica Neue"/>
              </a:rPr>
              <a:t>17</a:t>
            </a:r>
            <a:endParaRPr dirty="0"/>
          </a:p>
        </p:txBody>
      </p:sp>
      <p:pic>
        <p:nvPicPr>
          <p:cNvPr id="194" name="Google Shape;194;p8"/>
          <p:cNvPicPr preferRelativeResize="0"/>
          <p:nvPr/>
        </p:nvPicPr>
        <p:blipFill rotWithShape="1">
          <a:blip r:embed="rId6">
            <a:alphaModFix/>
            <a:extLst>
              <a:ext uri="{BEBA8EAE-BF5A-486C-A8C5-ECC9F3942E4B}">
                <a14:imgProps xmlns:a14="http://schemas.microsoft.com/office/drawing/2010/main">
                  <a14:imgLayer r:embed="rId7">
                    <a14:imgEffect>
                      <a14:brightnessContrast contrast="-40000"/>
                    </a14:imgEffect>
                  </a14:imgLayer>
                </a14:imgProps>
              </a:ext>
            </a:extLst>
          </a:blip>
          <a:srcRect/>
          <a:stretch/>
        </p:blipFill>
        <p:spPr>
          <a:xfrm>
            <a:off x="78401" y="1375180"/>
            <a:ext cx="4142372" cy="3187992"/>
          </a:xfrm>
          <a:prstGeom prst="rect">
            <a:avLst/>
          </a:prstGeom>
          <a:noFill/>
          <a:ln>
            <a:noFill/>
          </a:ln>
        </p:spPr>
      </p:pic>
      <p:pic>
        <p:nvPicPr>
          <p:cNvPr id="195" name="Google Shape;195;p8"/>
          <p:cNvPicPr preferRelativeResize="0"/>
          <p:nvPr/>
        </p:nvPicPr>
        <p:blipFill rotWithShape="1">
          <a:blip r:embed="rId8">
            <a:alphaModFix/>
            <a:extLst>
              <a:ext uri="{BEBA8EAE-BF5A-486C-A8C5-ECC9F3942E4B}">
                <a14:imgProps xmlns:a14="http://schemas.microsoft.com/office/drawing/2010/main">
                  <a14:imgLayer r:embed="rId9">
                    <a14:imgEffect>
                      <a14:brightnessContrast contrast="-40000"/>
                    </a14:imgEffect>
                  </a14:imgLayer>
                </a14:imgProps>
              </a:ext>
            </a:extLst>
          </a:blip>
          <a:srcRect/>
          <a:stretch/>
        </p:blipFill>
        <p:spPr>
          <a:xfrm>
            <a:off x="4288602" y="1356846"/>
            <a:ext cx="4176380" cy="3142485"/>
          </a:xfrm>
          <a:prstGeom prst="rect">
            <a:avLst/>
          </a:prstGeom>
          <a:noFill/>
          <a:ln>
            <a:noFill/>
          </a:ln>
        </p:spPr>
      </p:pic>
      <p:sp>
        <p:nvSpPr>
          <p:cNvPr id="196" name="Google Shape;196;p8"/>
          <p:cNvSpPr txBox="1"/>
          <p:nvPr/>
        </p:nvSpPr>
        <p:spPr>
          <a:xfrm>
            <a:off x="1722676" y="4502413"/>
            <a:ext cx="1881000" cy="570000"/>
          </a:xfrm>
          <a:prstGeom prst="rect">
            <a:avLst/>
          </a:prstGeom>
          <a:noFill/>
          <a:ln>
            <a:noFill/>
          </a:ln>
        </p:spPr>
        <p:txBody>
          <a:bodyPr spcFirstLastPara="1" wrap="square" lIns="91425" tIns="91425" rIns="91425" bIns="91425" anchor="ctr" anchorCtr="0">
            <a:normAutofit/>
          </a:bodyPr>
          <a:lstStyle/>
          <a:p>
            <a:pPr marL="0" marR="0" lvl="0" indent="0" algn="ctr" rtl="0">
              <a:lnSpc>
                <a:spcPct val="90000"/>
              </a:lnSpc>
              <a:spcBef>
                <a:spcPts val="0"/>
              </a:spcBef>
              <a:spcAft>
                <a:spcPts val="1200"/>
              </a:spcAft>
              <a:buClr>
                <a:schemeClr val="dk1"/>
              </a:buClr>
              <a:buSzPts val="900"/>
              <a:buFont typeface="Arial"/>
              <a:buNone/>
            </a:pPr>
            <a:r>
              <a:rPr lang="en-US" sz="900" b="1">
                <a:solidFill>
                  <a:schemeClr val="dk1"/>
                </a:solidFill>
                <a:latin typeface="Helvetica Neue"/>
                <a:ea typeface="Helvetica Neue"/>
                <a:cs typeface="Helvetica Neue"/>
                <a:sym typeface="Helvetica Neue"/>
              </a:rPr>
              <a:t>Fig: Based on the LGBM Model</a:t>
            </a:r>
            <a:r>
              <a:rPr lang="en-US" sz="900" b="0" i="0" u="none" strike="noStrike" cap="none">
                <a:solidFill>
                  <a:schemeClr val="dk1"/>
                </a:solidFill>
                <a:latin typeface="Helvetica Neue"/>
                <a:ea typeface="Helvetica Neue"/>
                <a:cs typeface="Helvetica Neue"/>
                <a:sym typeface="Helvetica Neue"/>
              </a:rPr>
              <a:t> </a:t>
            </a:r>
            <a:endParaRPr sz="900" b="0" i="0" u="none" strike="noStrike" cap="none">
              <a:solidFill>
                <a:schemeClr val="dk1"/>
              </a:solidFill>
              <a:latin typeface="Helvetica Neue"/>
              <a:ea typeface="Helvetica Neue"/>
              <a:cs typeface="Helvetica Neue"/>
              <a:sym typeface="Helvetica Neue"/>
            </a:endParaRPr>
          </a:p>
        </p:txBody>
      </p:sp>
      <p:sp>
        <p:nvSpPr>
          <p:cNvPr id="197" name="Google Shape;197;p8"/>
          <p:cNvSpPr txBox="1"/>
          <p:nvPr/>
        </p:nvSpPr>
        <p:spPr>
          <a:xfrm>
            <a:off x="5998075" y="4502350"/>
            <a:ext cx="1950900" cy="570000"/>
          </a:xfrm>
          <a:prstGeom prst="rect">
            <a:avLst/>
          </a:prstGeom>
          <a:noFill/>
          <a:ln>
            <a:noFill/>
          </a:ln>
        </p:spPr>
        <p:txBody>
          <a:bodyPr spcFirstLastPara="1" wrap="square" lIns="91425" tIns="91425" rIns="91425" bIns="91425" anchor="ctr" anchorCtr="0">
            <a:normAutofit/>
          </a:bodyPr>
          <a:lstStyle/>
          <a:p>
            <a:pPr marL="0" marR="0" lvl="0" indent="0" algn="ctr" rtl="0">
              <a:lnSpc>
                <a:spcPct val="90000"/>
              </a:lnSpc>
              <a:spcBef>
                <a:spcPts val="0"/>
              </a:spcBef>
              <a:spcAft>
                <a:spcPts val="1200"/>
              </a:spcAft>
              <a:buClr>
                <a:schemeClr val="dk1"/>
              </a:buClr>
              <a:buSzPts val="900"/>
              <a:buFont typeface="Arial"/>
              <a:buNone/>
            </a:pPr>
            <a:r>
              <a:rPr lang="en-US" sz="900" b="1">
                <a:solidFill>
                  <a:schemeClr val="dk1"/>
                </a:solidFill>
                <a:latin typeface="Helvetica Neue"/>
                <a:ea typeface="Helvetica Neue"/>
                <a:cs typeface="Helvetica Neue"/>
                <a:sym typeface="Helvetica Neue"/>
              </a:rPr>
              <a:t>Fig: Based on the XGBM Model</a:t>
            </a:r>
            <a:r>
              <a:rPr lang="en-US" sz="900" b="0" i="0" u="none" strike="noStrike" cap="none">
                <a:solidFill>
                  <a:schemeClr val="dk1"/>
                </a:solidFill>
                <a:latin typeface="Helvetica Neue"/>
                <a:ea typeface="Helvetica Neue"/>
                <a:cs typeface="Helvetica Neue"/>
                <a:sym typeface="Helvetica Neue"/>
              </a:rPr>
              <a:t> </a:t>
            </a:r>
            <a:endParaRPr sz="900" b="0" i="0" u="none" strike="noStrike" cap="none">
              <a:solidFill>
                <a:schemeClr val="dk1"/>
              </a:solidFill>
              <a:latin typeface="Helvetica Neue"/>
              <a:ea typeface="Helvetica Neue"/>
              <a:cs typeface="Helvetica Neue"/>
              <a:sym typeface="Helvetica Neue"/>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182"/>
    </mc:Choice>
    <mc:Fallback>
      <p:transition spd="slow" advTm="161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374120" y="32250"/>
            <a:ext cx="7848600" cy="381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1600"/>
              <a:buFont typeface="Helvetica Neue"/>
              <a:buNone/>
            </a:pPr>
            <a:r>
              <a:rPr lang="en-US" sz="1800">
                <a:solidFill>
                  <a:schemeClr val="dk1"/>
                </a:solidFill>
                <a:latin typeface="Helvetica Neue"/>
                <a:ea typeface="Helvetica Neue"/>
                <a:cs typeface="Helvetica Neue"/>
                <a:sym typeface="Helvetica Neue"/>
              </a:rPr>
              <a:t>Result Analysis Based on Feature Importance </a:t>
            </a:r>
            <a:endParaRPr sz="1800">
              <a:solidFill>
                <a:schemeClr val="dk1"/>
              </a:solidFill>
              <a:latin typeface="Helvetica Neue"/>
              <a:ea typeface="Helvetica Neue"/>
              <a:cs typeface="Helvetica Neue"/>
              <a:sym typeface="Helvetica Neue"/>
            </a:endParaRPr>
          </a:p>
        </p:txBody>
      </p:sp>
      <p:sp>
        <p:nvSpPr>
          <p:cNvPr id="203" name="Google Shape;203;p9"/>
          <p:cNvSpPr/>
          <p:nvPr/>
        </p:nvSpPr>
        <p:spPr>
          <a:xfrm>
            <a:off x="0" y="4918509"/>
            <a:ext cx="9144000" cy="224991"/>
          </a:xfrm>
          <a:prstGeom prst="rect">
            <a:avLst/>
          </a:prstGeom>
          <a:solidFill>
            <a:srgbClr val="FFCA2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CA29"/>
              </a:solidFill>
              <a:latin typeface="Calibri"/>
              <a:ea typeface="Calibri"/>
              <a:cs typeface="Calibri"/>
              <a:sym typeface="Calibri"/>
            </a:endParaRPr>
          </a:p>
        </p:txBody>
      </p:sp>
      <p:pic>
        <p:nvPicPr>
          <p:cNvPr id="204" name="Google Shape;204;p9"/>
          <p:cNvPicPr preferRelativeResize="0"/>
          <p:nvPr/>
        </p:nvPicPr>
        <p:blipFill rotWithShape="1">
          <a:blip r:embed="rId5">
            <a:alphaModFix/>
          </a:blip>
          <a:srcRect/>
          <a:stretch/>
        </p:blipFill>
        <p:spPr>
          <a:xfrm>
            <a:off x="8464982" y="4431323"/>
            <a:ext cx="527774" cy="712177"/>
          </a:xfrm>
          <a:prstGeom prst="rect">
            <a:avLst/>
          </a:prstGeom>
          <a:noFill/>
          <a:ln>
            <a:noFill/>
          </a:ln>
        </p:spPr>
      </p:pic>
      <p:sp>
        <p:nvSpPr>
          <p:cNvPr id="205" name="Google Shape;205;p9"/>
          <p:cNvSpPr txBox="1">
            <a:spLocks noGrp="1"/>
          </p:cNvSpPr>
          <p:nvPr>
            <p:ph type="sldNum" idx="12"/>
          </p:nvPr>
        </p:nvSpPr>
        <p:spPr>
          <a:xfrm>
            <a:off x="7447350" y="4918475"/>
            <a:ext cx="858900" cy="225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sz="1400">
                <a:latin typeface="Helvetica Neue"/>
                <a:ea typeface="Helvetica Neue"/>
                <a:cs typeface="Helvetica Neue"/>
                <a:sym typeface="Helvetica Neue"/>
              </a:rPr>
              <a:t>9</a:t>
            </a:fld>
            <a:r>
              <a:rPr lang="en-US" sz="1400" dirty="0">
                <a:latin typeface="Helvetica Neue"/>
                <a:ea typeface="Helvetica Neue"/>
                <a:cs typeface="Helvetica Neue"/>
                <a:sym typeface="Helvetica Neue"/>
              </a:rPr>
              <a:t> / </a:t>
            </a:r>
            <a:r>
              <a:rPr lang="en-US" sz="1400" dirty="0" smtClean="0">
                <a:latin typeface="Helvetica Neue"/>
                <a:ea typeface="Helvetica Neue"/>
                <a:cs typeface="Helvetica Neue"/>
                <a:sym typeface="Helvetica Neue"/>
              </a:rPr>
              <a:t>17</a:t>
            </a:r>
            <a:endParaRPr dirty="0"/>
          </a:p>
        </p:txBody>
      </p:sp>
      <p:graphicFrame>
        <p:nvGraphicFramePr>
          <p:cNvPr id="206" name="Google Shape;206;p9"/>
          <p:cNvGraphicFramePr/>
          <p:nvPr/>
        </p:nvGraphicFramePr>
        <p:xfrm>
          <a:off x="1485013" y="478202"/>
          <a:ext cx="5626650" cy="4343590"/>
        </p:xfrm>
        <a:graphic>
          <a:graphicData uri="http://schemas.openxmlformats.org/drawingml/2006/table">
            <a:tbl>
              <a:tblPr firstRow="1" bandRow="1">
                <a:noFill/>
                <a:tableStyleId>{8E559493-09D1-4843-AEBD-01326F992144}</a:tableStyleId>
              </a:tblPr>
              <a:tblGrid>
                <a:gridCol w="1396750"/>
                <a:gridCol w="1336475"/>
                <a:gridCol w="747500"/>
                <a:gridCol w="736975"/>
                <a:gridCol w="700100"/>
                <a:gridCol w="708850"/>
              </a:tblGrid>
              <a:tr h="215550">
                <a:tc>
                  <a:txBody>
                    <a:bodyPr/>
                    <a:lstStyle/>
                    <a:p>
                      <a:pPr marL="0" marR="0" lvl="0" indent="0" algn="l" rtl="0">
                        <a:spcBef>
                          <a:spcPts val="0"/>
                        </a:spcBef>
                        <a:spcAft>
                          <a:spcPts val="0"/>
                        </a:spcAft>
                        <a:buNone/>
                      </a:pPr>
                      <a:r>
                        <a:rPr lang="en-US" sz="900"/>
                        <a:t>Feature Set</a:t>
                      </a:r>
                      <a:endParaRPr sz="900"/>
                    </a:p>
                  </a:txBody>
                  <a:tcPr marL="91450" marR="91450" marT="45725" marB="45725"/>
                </a:tc>
                <a:tc>
                  <a:txBody>
                    <a:bodyPr/>
                    <a:lstStyle/>
                    <a:p>
                      <a:pPr marL="0" marR="0" lvl="0" indent="0" algn="l" rtl="0">
                        <a:spcBef>
                          <a:spcPts val="0"/>
                        </a:spcBef>
                        <a:spcAft>
                          <a:spcPts val="0"/>
                        </a:spcAft>
                        <a:buNone/>
                      </a:pPr>
                      <a:r>
                        <a:rPr lang="en-US" sz="900"/>
                        <a:t>Model </a:t>
                      </a:r>
                      <a:endParaRPr sz="900"/>
                    </a:p>
                  </a:txBody>
                  <a:tcPr marL="91450" marR="91450" marT="45725" marB="45725"/>
                </a:tc>
                <a:tc>
                  <a:txBody>
                    <a:bodyPr/>
                    <a:lstStyle/>
                    <a:p>
                      <a:pPr marL="0" marR="0" lvl="0" indent="0" algn="l" rtl="0">
                        <a:spcBef>
                          <a:spcPts val="0"/>
                        </a:spcBef>
                        <a:spcAft>
                          <a:spcPts val="0"/>
                        </a:spcAft>
                        <a:buNone/>
                      </a:pPr>
                      <a:r>
                        <a:rPr lang="en-US" sz="900"/>
                        <a:t>Accuracy</a:t>
                      </a:r>
                      <a:endParaRPr sz="900"/>
                    </a:p>
                  </a:txBody>
                  <a:tcPr marL="91450" marR="91450" marT="45725" marB="45725"/>
                </a:tc>
                <a:tc>
                  <a:txBody>
                    <a:bodyPr/>
                    <a:lstStyle/>
                    <a:p>
                      <a:pPr marL="0" marR="0" lvl="0" indent="0" algn="l" rtl="0">
                        <a:spcBef>
                          <a:spcPts val="0"/>
                        </a:spcBef>
                        <a:spcAft>
                          <a:spcPts val="0"/>
                        </a:spcAft>
                        <a:buNone/>
                      </a:pPr>
                      <a:r>
                        <a:rPr lang="en-US" sz="900"/>
                        <a:t>Precision</a:t>
                      </a:r>
                      <a:endParaRPr sz="900"/>
                    </a:p>
                  </a:txBody>
                  <a:tcPr marL="91450" marR="91450" marT="45725" marB="45725"/>
                </a:tc>
                <a:tc>
                  <a:txBody>
                    <a:bodyPr/>
                    <a:lstStyle/>
                    <a:p>
                      <a:pPr marL="0" marR="0" lvl="0" indent="0" algn="l" rtl="0">
                        <a:spcBef>
                          <a:spcPts val="0"/>
                        </a:spcBef>
                        <a:spcAft>
                          <a:spcPts val="0"/>
                        </a:spcAft>
                        <a:buNone/>
                      </a:pPr>
                      <a:r>
                        <a:rPr lang="en-US" sz="900"/>
                        <a:t>Recall</a:t>
                      </a:r>
                      <a:endParaRPr sz="900"/>
                    </a:p>
                  </a:txBody>
                  <a:tcPr marL="91450" marR="91450" marT="45725" marB="45725"/>
                </a:tc>
                <a:tc>
                  <a:txBody>
                    <a:bodyPr/>
                    <a:lstStyle/>
                    <a:p>
                      <a:pPr marL="0" lvl="0" indent="0" algn="l" rtl="0">
                        <a:spcBef>
                          <a:spcPts val="0"/>
                        </a:spcBef>
                        <a:spcAft>
                          <a:spcPts val="0"/>
                        </a:spcAft>
                        <a:buClr>
                          <a:schemeClr val="dk1"/>
                        </a:buClr>
                        <a:buFont typeface="Arial"/>
                        <a:buNone/>
                      </a:pPr>
                      <a:r>
                        <a:rPr lang="en-US" sz="900"/>
                        <a:t>F1-Score</a:t>
                      </a:r>
                      <a:endParaRPr sz="900"/>
                    </a:p>
                  </a:txBody>
                  <a:tcPr marL="91450" marR="91450" marT="45725" marB="45725"/>
                </a:tc>
              </a:tr>
              <a:tr h="215550">
                <a:tc rowSpan="2">
                  <a:txBody>
                    <a:bodyPr/>
                    <a:lstStyle/>
                    <a:p>
                      <a:pPr marL="0" marR="0" lvl="0" indent="0" algn="l" rtl="0">
                        <a:spcBef>
                          <a:spcPts val="0"/>
                        </a:spcBef>
                        <a:spcAft>
                          <a:spcPts val="0"/>
                        </a:spcAft>
                        <a:buNone/>
                      </a:pPr>
                      <a:r>
                        <a:rPr lang="en-US" sz="900"/>
                        <a:t>67 Feature set</a:t>
                      </a:r>
                      <a:endParaRPr sz="900"/>
                    </a:p>
                  </a:txBody>
                  <a:tcPr marL="91450" marR="91450" marT="45725" marB="45725"/>
                </a:tc>
                <a:tc>
                  <a:txBody>
                    <a:bodyPr/>
                    <a:lstStyle/>
                    <a:p>
                      <a:pPr marL="0" marR="0" lvl="0" indent="0" algn="l" rtl="0">
                        <a:spcBef>
                          <a:spcPts val="0"/>
                        </a:spcBef>
                        <a:spcAft>
                          <a:spcPts val="0"/>
                        </a:spcAft>
                        <a:buNone/>
                      </a:pPr>
                      <a:r>
                        <a:rPr lang="en-US" sz="900"/>
                        <a:t>LGBM Classifier</a:t>
                      </a:r>
                      <a:endParaRPr sz="900"/>
                    </a:p>
                  </a:txBody>
                  <a:tcPr marL="91450" marR="91450" marT="45725" marB="45725"/>
                </a:tc>
                <a:tc>
                  <a:txBody>
                    <a:bodyPr/>
                    <a:lstStyle/>
                    <a:p>
                      <a:pPr marL="0" marR="0" lvl="0" indent="0" algn="l" rtl="0">
                        <a:lnSpc>
                          <a:spcPct val="100000"/>
                        </a:lnSpc>
                        <a:spcBef>
                          <a:spcPts val="0"/>
                        </a:spcBef>
                        <a:spcAft>
                          <a:spcPts val="0"/>
                        </a:spcAft>
                        <a:buNone/>
                      </a:pPr>
                      <a:r>
                        <a:rPr lang="en-US" sz="900"/>
                        <a:t>0.67133</a:t>
                      </a:r>
                      <a:endParaRPr sz="900"/>
                    </a:p>
                  </a:txBody>
                  <a:tcPr marL="91450" marR="91450" marT="45725" marB="45725">
                    <a:solidFill>
                      <a:srgbClr val="D0DEEF"/>
                    </a:solidFill>
                  </a:tcPr>
                </a:tc>
                <a:tc>
                  <a:txBody>
                    <a:bodyPr/>
                    <a:lstStyle/>
                    <a:p>
                      <a:pPr marL="0" marR="0" lvl="0" indent="0" algn="l" rtl="0">
                        <a:lnSpc>
                          <a:spcPct val="100000"/>
                        </a:lnSpc>
                        <a:spcBef>
                          <a:spcPts val="0"/>
                        </a:spcBef>
                        <a:spcAft>
                          <a:spcPts val="0"/>
                        </a:spcAft>
                        <a:buNone/>
                      </a:pPr>
                      <a:r>
                        <a:rPr lang="en-US" sz="900"/>
                        <a:t>0.6731</a:t>
                      </a:r>
                      <a:endParaRPr sz="900"/>
                    </a:p>
                  </a:txBody>
                  <a:tcPr marL="91450" marR="91450" marT="45725" marB="45725">
                    <a:solidFill>
                      <a:srgbClr val="D0DEEF"/>
                    </a:solidFill>
                  </a:tcPr>
                </a:tc>
                <a:tc>
                  <a:txBody>
                    <a:bodyPr/>
                    <a:lstStyle/>
                    <a:p>
                      <a:pPr marL="0" marR="0" lvl="0" indent="0" algn="l" rtl="0">
                        <a:lnSpc>
                          <a:spcPct val="100000"/>
                        </a:lnSpc>
                        <a:spcBef>
                          <a:spcPts val="0"/>
                        </a:spcBef>
                        <a:spcAft>
                          <a:spcPts val="0"/>
                        </a:spcAft>
                        <a:buNone/>
                      </a:pPr>
                      <a:r>
                        <a:rPr lang="en-US" sz="900"/>
                        <a:t>0.6713</a:t>
                      </a:r>
                      <a:endParaRPr sz="900"/>
                    </a:p>
                  </a:txBody>
                  <a:tcPr marL="91450" marR="91450" marT="45725" marB="45725">
                    <a:solidFill>
                      <a:srgbClr val="D0DEEF"/>
                    </a:solidFill>
                  </a:tcPr>
                </a:tc>
                <a:tc>
                  <a:txBody>
                    <a:bodyPr/>
                    <a:lstStyle/>
                    <a:p>
                      <a:pPr marL="0" marR="0" lvl="0" indent="0" algn="l" rtl="0">
                        <a:lnSpc>
                          <a:spcPct val="100000"/>
                        </a:lnSpc>
                        <a:spcBef>
                          <a:spcPts val="0"/>
                        </a:spcBef>
                        <a:spcAft>
                          <a:spcPts val="0"/>
                        </a:spcAft>
                        <a:buNone/>
                      </a:pPr>
                      <a:r>
                        <a:rPr lang="en-US" sz="900"/>
                        <a:t>0.6713</a:t>
                      </a:r>
                      <a:endParaRPr sz="900"/>
                    </a:p>
                  </a:txBody>
                  <a:tcPr marL="91450" marR="91450" marT="45725" marB="45725">
                    <a:solidFill>
                      <a:srgbClr val="D0DEEF"/>
                    </a:solidFill>
                  </a:tcPr>
                </a:tc>
              </a:tr>
              <a:tr h="215550">
                <a:tc vMerge="1">
                  <a:txBody>
                    <a:bodyPr/>
                    <a:lstStyle/>
                    <a:p>
                      <a:endParaRPr lang="en-US"/>
                    </a:p>
                  </a:txBody>
                  <a:tcPr/>
                </a:tc>
                <a:tc>
                  <a:txBody>
                    <a:bodyPr/>
                    <a:lstStyle/>
                    <a:p>
                      <a:pPr marL="0" marR="0" lvl="0" indent="0" algn="l" rtl="0">
                        <a:spcBef>
                          <a:spcPts val="0"/>
                        </a:spcBef>
                        <a:spcAft>
                          <a:spcPts val="0"/>
                        </a:spcAft>
                        <a:buNone/>
                      </a:pPr>
                      <a:r>
                        <a:rPr lang="en-US" sz="900"/>
                        <a:t>Cat Boost Classifier</a:t>
                      </a:r>
                      <a:endParaRPr sz="900"/>
                    </a:p>
                  </a:txBody>
                  <a:tcPr marL="91450" marR="91450" marT="45725" marB="45725"/>
                </a:tc>
                <a:tc>
                  <a:txBody>
                    <a:bodyPr/>
                    <a:lstStyle/>
                    <a:p>
                      <a:pPr marL="0" marR="0" lvl="0" indent="0" algn="l" rtl="0">
                        <a:lnSpc>
                          <a:spcPct val="100000"/>
                        </a:lnSpc>
                        <a:spcBef>
                          <a:spcPts val="0"/>
                        </a:spcBef>
                        <a:spcAft>
                          <a:spcPts val="0"/>
                        </a:spcAft>
                        <a:buNone/>
                      </a:pPr>
                      <a:r>
                        <a:rPr lang="en-US" sz="900"/>
                        <a:t>0.67502</a:t>
                      </a:r>
                      <a:endParaRPr sz="900"/>
                    </a:p>
                  </a:txBody>
                  <a:tcPr marL="91450" marR="91450" marT="45725" marB="45725"/>
                </a:tc>
                <a:tc>
                  <a:txBody>
                    <a:bodyPr/>
                    <a:lstStyle/>
                    <a:p>
                      <a:pPr marL="0" marR="0" lvl="0" indent="0" algn="l" rtl="0">
                        <a:lnSpc>
                          <a:spcPct val="100000"/>
                        </a:lnSpc>
                        <a:spcBef>
                          <a:spcPts val="0"/>
                        </a:spcBef>
                        <a:spcAft>
                          <a:spcPts val="0"/>
                        </a:spcAft>
                        <a:buNone/>
                      </a:pPr>
                      <a:r>
                        <a:rPr lang="en-US" sz="900"/>
                        <a:t>0.6765</a:t>
                      </a:r>
                      <a:endParaRPr sz="900"/>
                    </a:p>
                  </a:txBody>
                  <a:tcPr marL="91450" marR="91450" marT="45725" marB="45725"/>
                </a:tc>
                <a:tc>
                  <a:txBody>
                    <a:bodyPr/>
                    <a:lstStyle/>
                    <a:p>
                      <a:pPr marL="0" marR="0" lvl="0" indent="0" algn="l" rtl="0">
                        <a:lnSpc>
                          <a:spcPct val="100000"/>
                        </a:lnSpc>
                        <a:spcBef>
                          <a:spcPts val="0"/>
                        </a:spcBef>
                        <a:spcAft>
                          <a:spcPts val="0"/>
                        </a:spcAft>
                        <a:buNone/>
                      </a:pPr>
                      <a:r>
                        <a:rPr lang="en-US" sz="900"/>
                        <a:t>0.6750 </a:t>
                      </a:r>
                      <a:endParaRPr sz="900"/>
                    </a:p>
                  </a:txBody>
                  <a:tcPr marL="91450" marR="91450" marT="45725" marB="45725"/>
                </a:tc>
                <a:tc>
                  <a:txBody>
                    <a:bodyPr/>
                    <a:lstStyle/>
                    <a:p>
                      <a:pPr marL="0" marR="0" lvl="0" indent="0" algn="l" rtl="0">
                        <a:lnSpc>
                          <a:spcPct val="100000"/>
                        </a:lnSpc>
                        <a:spcBef>
                          <a:spcPts val="0"/>
                        </a:spcBef>
                        <a:spcAft>
                          <a:spcPts val="0"/>
                        </a:spcAft>
                        <a:buNone/>
                      </a:pPr>
                      <a:r>
                        <a:rPr lang="en-US" sz="900"/>
                        <a:t>0.6751</a:t>
                      </a:r>
                      <a:endParaRPr sz="900"/>
                    </a:p>
                  </a:txBody>
                  <a:tcPr marL="91450" marR="91450" marT="45725" marB="45725"/>
                </a:tc>
              </a:tr>
              <a:tr h="215550">
                <a:tc rowSpan="2">
                  <a:txBody>
                    <a:bodyPr/>
                    <a:lstStyle/>
                    <a:p>
                      <a:pPr marL="0" marR="0" lvl="0" indent="0" algn="l" rtl="0">
                        <a:lnSpc>
                          <a:spcPct val="100000"/>
                        </a:lnSpc>
                        <a:spcBef>
                          <a:spcPts val="0"/>
                        </a:spcBef>
                        <a:spcAft>
                          <a:spcPts val="0"/>
                        </a:spcAft>
                        <a:buClr>
                          <a:schemeClr val="lt1"/>
                        </a:buClr>
                        <a:buSzPts val="900"/>
                        <a:buFont typeface="Calibri"/>
                        <a:buNone/>
                      </a:pPr>
                      <a:r>
                        <a:rPr lang="en-US" sz="900" b="1"/>
                        <a:t>Top 57 Feature set</a:t>
                      </a:r>
                      <a:endParaRPr b="1"/>
                    </a:p>
                  </a:txBody>
                  <a:tcPr marL="91450" marR="91450" marT="45725" marB="45725"/>
                </a:tc>
                <a:tc>
                  <a:txBody>
                    <a:bodyPr/>
                    <a:lstStyle/>
                    <a:p>
                      <a:pPr marL="0" marR="0" lvl="0" indent="0" algn="l" rtl="0">
                        <a:spcBef>
                          <a:spcPts val="0"/>
                        </a:spcBef>
                        <a:spcAft>
                          <a:spcPts val="0"/>
                        </a:spcAft>
                        <a:buNone/>
                      </a:pPr>
                      <a:r>
                        <a:rPr lang="en-US" sz="900"/>
                        <a:t>LGBM Classifier</a:t>
                      </a:r>
                      <a:endParaRPr sz="900"/>
                    </a:p>
                  </a:txBody>
                  <a:tcPr marL="91450" marR="91450" marT="45725" marB="45725"/>
                </a:tc>
                <a:tc>
                  <a:txBody>
                    <a:bodyPr/>
                    <a:lstStyle/>
                    <a:p>
                      <a:pPr marL="0" marR="0" lvl="0" indent="0" algn="l" rtl="0">
                        <a:lnSpc>
                          <a:spcPct val="100000"/>
                        </a:lnSpc>
                        <a:spcBef>
                          <a:spcPts val="0"/>
                        </a:spcBef>
                        <a:spcAft>
                          <a:spcPts val="0"/>
                        </a:spcAft>
                        <a:buNone/>
                      </a:pPr>
                      <a:r>
                        <a:rPr lang="en-US" sz="900" b="1"/>
                        <a:t>0.67193</a:t>
                      </a:r>
                      <a:endParaRPr sz="900" b="1"/>
                    </a:p>
                  </a:txBody>
                  <a:tcPr marL="91450" marR="91450" marT="45725" marB="45725"/>
                </a:tc>
                <a:tc>
                  <a:txBody>
                    <a:bodyPr/>
                    <a:lstStyle/>
                    <a:p>
                      <a:pPr marL="0" marR="0" lvl="0" indent="0" algn="l" rtl="0">
                        <a:lnSpc>
                          <a:spcPct val="100000"/>
                        </a:lnSpc>
                        <a:spcBef>
                          <a:spcPts val="0"/>
                        </a:spcBef>
                        <a:spcAft>
                          <a:spcPts val="0"/>
                        </a:spcAft>
                        <a:buNone/>
                      </a:pPr>
                      <a:r>
                        <a:rPr lang="en-US" sz="900"/>
                        <a:t>0.6736</a:t>
                      </a:r>
                      <a:endParaRPr sz="900"/>
                    </a:p>
                  </a:txBody>
                  <a:tcPr marL="91450" marR="91450" marT="45725" marB="45725"/>
                </a:tc>
                <a:tc>
                  <a:txBody>
                    <a:bodyPr/>
                    <a:lstStyle/>
                    <a:p>
                      <a:pPr marL="0" marR="0" lvl="0" indent="0" algn="l" rtl="0">
                        <a:lnSpc>
                          <a:spcPct val="100000"/>
                        </a:lnSpc>
                        <a:spcBef>
                          <a:spcPts val="0"/>
                        </a:spcBef>
                        <a:spcAft>
                          <a:spcPts val="0"/>
                        </a:spcAft>
                        <a:buNone/>
                      </a:pPr>
                      <a:r>
                        <a:rPr lang="en-US" sz="900" b="1"/>
                        <a:t>0.6719 </a:t>
                      </a:r>
                      <a:endParaRPr sz="900" b="1"/>
                    </a:p>
                  </a:txBody>
                  <a:tcPr marL="91450" marR="91450" marT="45725" marB="45725"/>
                </a:tc>
                <a:tc>
                  <a:txBody>
                    <a:bodyPr/>
                    <a:lstStyle/>
                    <a:p>
                      <a:pPr marL="0" marR="0" lvl="0" indent="0" algn="l" rtl="0">
                        <a:lnSpc>
                          <a:spcPct val="100000"/>
                        </a:lnSpc>
                        <a:spcBef>
                          <a:spcPts val="0"/>
                        </a:spcBef>
                        <a:spcAft>
                          <a:spcPts val="0"/>
                        </a:spcAft>
                        <a:buNone/>
                      </a:pPr>
                      <a:r>
                        <a:rPr lang="en-US" sz="900" b="1"/>
                        <a:t>0.6719</a:t>
                      </a:r>
                      <a:endParaRPr sz="900" b="1"/>
                    </a:p>
                  </a:txBody>
                  <a:tcPr marL="91450" marR="91450" marT="45725" marB="45725"/>
                </a:tc>
              </a:tr>
              <a:tr h="215550">
                <a:tc vMerge="1">
                  <a:txBody>
                    <a:bodyPr/>
                    <a:lstStyle/>
                    <a:p>
                      <a:endParaRPr lang="en-US"/>
                    </a:p>
                  </a:txBody>
                  <a:tcPr/>
                </a:tc>
                <a:tc>
                  <a:txBody>
                    <a:bodyPr/>
                    <a:lstStyle/>
                    <a:p>
                      <a:pPr marL="0" marR="0" lvl="0" indent="0" algn="l" rtl="0">
                        <a:spcBef>
                          <a:spcPts val="0"/>
                        </a:spcBef>
                        <a:spcAft>
                          <a:spcPts val="0"/>
                        </a:spcAft>
                        <a:buNone/>
                      </a:pPr>
                      <a:r>
                        <a:rPr lang="en-US" sz="900"/>
                        <a:t>Cat Boost Classifier</a:t>
                      </a:r>
                      <a:endParaRPr sz="900"/>
                    </a:p>
                  </a:txBody>
                  <a:tcPr marL="91450" marR="91450" marT="45725" marB="45725"/>
                </a:tc>
                <a:tc>
                  <a:txBody>
                    <a:bodyPr/>
                    <a:lstStyle/>
                    <a:p>
                      <a:pPr marL="0" marR="0" lvl="0" indent="0" algn="l" rtl="0">
                        <a:lnSpc>
                          <a:spcPct val="100000"/>
                        </a:lnSpc>
                        <a:spcBef>
                          <a:spcPts val="0"/>
                        </a:spcBef>
                        <a:spcAft>
                          <a:spcPts val="0"/>
                        </a:spcAft>
                        <a:buNone/>
                      </a:pPr>
                      <a:r>
                        <a:rPr lang="en-US" sz="900" b="1"/>
                        <a:t>0.67563</a:t>
                      </a:r>
                      <a:endParaRPr sz="900" b="1"/>
                    </a:p>
                  </a:txBody>
                  <a:tcPr marL="91450" marR="91450" marT="45725" marB="45725"/>
                </a:tc>
                <a:tc>
                  <a:txBody>
                    <a:bodyPr/>
                    <a:lstStyle/>
                    <a:p>
                      <a:pPr marL="0" marR="0" lvl="0" indent="0" algn="l" rtl="0">
                        <a:lnSpc>
                          <a:spcPct val="100000"/>
                        </a:lnSpc>
                        <a:spcBef>
                          <a:spcPts val="0"/>
                        </a:spcBef>
                        <a:spcAft>
                          <a:spcPts val="0"/>
                        </a:spcAft>
                        <a:buNone/>
                      </a:pPr>
                      <a:r>
                        <a:rPr lang="en-US" sz="900" b="1"/>
                        <a:t>0.6771</a:t>
                      </a:r>
                      <a:endParaRPr sz="900" b="1"/>
                    </a:p>
                  </a:txBody>
                  <a:tcPr marL="91450" marR="91450" marT="45725" marB="45725"/>
                </a:tc>
                <a:tc>
                  <a:txBody>
                    <a:bodyPr/>
                    <a:lstStyle/>
                    <a:p>
                      <a:pPr marL="0" marR="0" lvl="0" indent="0" algn="l" rtl="0">
                        <a:lnSpc>
                          <a:spcPct val="100000"/>
                        </a:lnSpc>
                        <a:spcBef>
                          <a:spcPts val="0"/>
                        </a:spcBef>
                        <a:spcAft>
                          <a:spcPts val="0"/>
                        </a:spcAft>
                        <a:buNone/>
                      </a:pPr>
                      <a:r>
                        <a:rPr lang="en-US" sz="900" b="1"/>
                        <a:t>0.6756</a:t>
                      </a:r>
                      <a:endParaRPr sz="900" b="1"/>
                    </a:p>
                  </a:txBody>
                  <a:tcPr marL="91450" marR="91450" marT="45725" marB="45725"/>
                </a:tc>
                <a:tc>
                  <a:txBody>
                    <a:bodyPr/>
                    <a:lstStyle/>
                    <a:p>
                      <a:pPr marL="0" marR="0" lvl="0" indent="0" algn="l" rtl="0">
                        <a:lnSpc>
                          <a:spcPct val="100000"/>
                        </a:lnSpc>
                        <a:spcBef>
                          <a:spcPts val="0"/>
                        </a:spcBef>
                        <a:spcAft>
                          <a:spcPts val="0"/>
                        </a:spcAft>
                        <a:buNone/>
                      </a:pPr>
                      <a:r>
                        <a:rPr lang="en-US" sz="900" b="1"/>
                        <a:t>0.6757</a:t>
                      </a:r>
                      <a:endParaRPr sz="900" b="1"/>
                    </a:p>
                  </a:txBody>
                  <a:tcPr marL="91450" marR="91450" marT="45725" marB="45725"/>
                </a:tc>
              </a:tr>
              <a:tr h="215550">
                <a:tc rowSpan="2">
                  <a:txBody>
                    <a:bodyPr/>
                    <a:lstStyle/>
                    <a:p>
                      <a:pPr marL="0" marR="0" lvl="0" indent="0" algn="l" rtl="0">
                        <a:lnSpc>
                          <a:spcPct val="100000"/>
                        </a:lnSpc>
                        <a:spcBef>
                          <a:spcPts val="0"/>
                        </a:spcBef>
                        <a:spcAft>
                          <a:spcPts val="0"/>
                        </a:spcAft>
                        <a:buClr>
                          <a:schemeClr val="lt1"/>
                        </a:buClr>
                        <a:buSzPts val="900"/>
                        <a:buFont typeface="Calibri"/>
                        <a:buNone/>
                      </a:pPr>
                      <a:r>
                        <a:rPr lang="en-US" sz="900"/>
                        <a:t>Top 52 Feature set</a:t>
                      </a:r>
                      <a:endParaRPr/>
                    </a:p>
                  </a:txBody>
                  <a:tcPr marL="91450" marR="91450" marT="45725" marB="45725"/>
                </a:tc>
                <a:tc>
                  <a:txBody>
                    <a:bodyPr/>
                    <a:lstStyle/>
                    <a:p>
                      <a:pPr marL="0" marR="0" lvl="0" indent="0" algn="l" rtl="0">
                        <a:spcBef>
                          <a:spcPts val="0"/>
                        </a:spcBef>
                        <a:spcAft>
                          <a:spcPts val="0"/>
                        </a:spcAft>
                        <a:buNone/>
                      </a:pPr>
                      <a:r>
                        <a:rPr lang="en-US" sz="900"/>
                        <a:t>LGBM Classifier</a:t>
                      </a:r>
                      <a:endParaRPr sz="900"/>
                    </a:p>
                  </a:txBody>
                  <a:tcPr marL="91450" marR="91450" marT="45725" marB="45725"/>
                </a:tc>
                <a:tc>
                  <a:txBody>
                    <a:bodyPr/>
                    <a:lstStyle/>
                    <a:p>
                      <a:pPr marL="0" marR="0" lvl="0" indent="0" algn="l" rtl="0">
                        <a:lnSpc>
                          <a:spcPct val="100000"/>
                        </a:lnSpc>
                        <a:spcBef>
                          <a:spcPts val="0"/>
                        </a:spcBef>
                        <a:spcAft>
                          <a:spcPts val="0"/>
                        </a:spcAft>
                        <a:buNone/>
                      </a:pPr>
                      <a:r>
                        <a:rPr lang="en-US" sz="900"/>
                        <a:t>0.67154</a:t>
                      </a:r>
                      <a:endParaRPr sz="900"/>
                    </a:p>
                  </a:txBody>
                  <a:tcPr marL="91450" marR="91450" marT="45725" marB="45725"/>
                </a:tc>
                <a:tc>
                  <a:txBody>
                    <a:bodyPr/>
                    <a:lstStyle/>
                    <a:p>
                      <a:pPr marL="0" marR="0" lvl="0" indent="0" algn="l" rtl="0">
                        <a:lnSpc>
                          <a:spcPct val="100000"/>
                        </a:lnSpc>
                        <a:spcBef>
                          <a:spcPts val="0"/>
                        </a:spcBef>
                        <a:spcAft>
                          <a:spcPts val="0"/>
                        </a:spcAft>
                        <a:buNone/>
                      </a:pPr>
                      <a:r>
                        <a:rPr lang="en-US" sz="900"/>
                        <a:t>0.6734 </a:t>
                      </a:r>
                      <a:endParaRPr sz="900"/>
                    </a:p>
                  </a:txBody>
                  <a:tcPr marL="91450" marR="91450" marT="45725" marB="45725"/>
                </a:tc>
                <a:tc>
                  <a:txBody>
                    <a:bodyPr/>
                    <a:lstStyle/>
                    <a:p>
                      <a:pPr marL="0" marR="0" lvl="0" indent="0" algn="l" rtl="0">
                        <a:lnSpc>
                          <a:spcPct val="100000"/>
                        </a:lnSpc>
                        <a:spcBef>
                          <a:spcPts val="0"/>
                        </a:spcBef>
                        <a:spcAft>
                          <a:spcPts val="0"/>
                        </a:spcAft>
                        <a:buNone/>
                      </a:pPr>
                      <a:r>
                        <a:rPr lang="en-US" sz="900"/>
                        <a:t>0.6715 </a:t>
                      </a:r>
                      <a:endParaRPr sz="900"/>
                    </a:p>
                  </a:txBody>
                  <a:tcPr marL="91450" marR="91450" marT="45725" marB="45725"/>
                </a:tc>
                <a:tc>
                  <a:txBody>
                    <a:bodyPr/>
                    <a:lstStyle/>
                    <a:p>
                      <a:pPr marL="0" marR="0" lvl="0" indent="0" algn="l" rtl="0">
                        <a:lnSpc>
                          <a:spcPct val="100000"/>
                        </a:lnSpc>
                        <a:spcBef>
                          <a:spcPts val="0"/>
                        </a:spcBef>
                        <a:spcAft>
                          <a:spcPts val="0"/>
                        </a:spcAft>
                        <a:buNone/>
                      </a:pPr>
                      <a:r>
                        <a:rPr lang="en-US" sz="900"/>
                        <a:t>0.6715</a:t>
                      </a:r>
                      <a:endParaRPr sz="900"/>
                    </a:p>
                  </a:txBody>
                  <a:tcPr marL="91450" marR="91450" marT="45725" marB="45725"/>
                </a:tc>
              </a:tr>
              <a:tr h="215550">
                <a:tc vMerge="1">
                  <a:txBody>
                    <a:bodyPr/>
                    <a:lstStyle/>
                    <a:p>
                      <a:endParaRPr lang="en-US"/>
                    </a:p>
                  </a:txBody>
                  <a:tcPr/>
                </a:tc>
                <a:tc>
                  <a:txBody>
                    <a:bodyPr/>
                    <a:lstStyle/>
                    <a:p>
                      <a:pPr marL="0" marR="0" lvl="0" indent="0" algn="l" rtl="0">
                        <a:spcBef>
                          <a:spcPts val="0"/>
                        </a:spcBef>
                        <a:spcAft>
                          <a:spcPts val="0"/>
                        </a:spcAft>
                        <a:buNone/>
                      </a:pPr>
                      <a:r>
                        <a:rPr lang="en-US" sz="900"/>
                        <a:t>Cat Boost Classifier</a:t>
                      </a:r>
                      <a:endParaRPr sz="900"/>
                    </a:p>
                  </a:txBody>
                  <a:tcPr marL="91450" marR="91450" marT="45725" marB="45725"/>
                </a:tc>
                <a:tc>
                  <a:txBody>
                    <a:bodyPr/>
                    <a:lstStyle/>
                    <a:p>
                      <a:pPr marL="0" marR="0" lvl="0" indent="0" algn="l" rtl="0">
                        <a:lnSpc>
                          <a:spcPct val="100000"/>
                        </a:lnSpc>
                        <a:spcBef>
                          <a:spcPts val="0"/>
                        </a:spcBef>
                        <a:spcAft>
                          <a:spcPts val="0"/>
                        </a:spcAft>
                        <a:buNone/>
                      </a:pPr>
                      <a:r>
                        <a:rPr lang="en-US" sz="900"/>
                        <a:t>0.67524</a:t>
                      </a:r>
                      <a:endParaRPr sz="900"/>
                    </a:p>
                  </a:txBody>
                  <a:tcPr marL="91450" marR="91450" marT="45725" marB="45725"/>
                </a:tc>
                <a:tc>
                  <a:txBody>
                    <a:bodyPr/>
                    <a:lstStyle/>
                    <a:p>
                      <a:pPr marL="0" marR="0" lvl="0" indent="0" algn="l" rtl="0">
                        <a:lnSpc>
                          <a:spcPct val="100000"/>
                        </a:lnSpc>
                        <a:spcBef>
                          <a:spcPts val="0"/>
                        </a:spcBef>
                        <a:spcAft>
                          <a:spcPts val="0"/>
                        </a:spcAft>
                        <a:buNone/>
                      </a:pPr>
                      <a:r>
                        <a:rPr lang="en-US" sz="900"/>
                        <a:t>0.6771</a:t>
                      </a:r>
                      <a:endParaRPr sz="900"/>
                    </a:p>
                  </a:txBody>
                  <a:tcPr marL="91450" marR="91450" marT="45725" marB="45725"/>
                </a:tc>
                <a:tc>
                  <a:txBody>
                    <a:bodyPr/>
                    <a:lstStyle/>
                    <a:p>
                      <a:pPr marL="0" marR="0" lvl="0" indent="0" algn="l" rtl="0">
                        <a:lnSpc>
                          <a:spcPct val="100000"/>
                        </a:lnSpc>
                        <a:spcBef>
                          <a:spcPts val="0"/>
                        </a:spcBef>
                        <a:spcAft>
                          <a:spcPts val="0"/>
                        </a:spcAft>
                        <a:buNone/>
                      </a:pPr>
                      <a:r>
                        <a:rPr lang="en-US" sz="900"/>
                        <a:t>0.6752</a:t>
                      </a:r>
                      <a:endParaRPr sz="900"/>
                    </a:p>
                  </a:txBody>
                  <a:tcPr marL="91450" marR="91450" marT="45725" marB="45725"/>
                </a:tc>
                <a:tc>
                  <a:txBody>
                    <a:bodyPr/>
                    <a:lstStyle/>
                    <a:p>
                      <a:pPr marL="0" marR="0" lvl="0" indent="0" algn="l" rtl="0">
                        <a:lnSpc>
                          <a:spcPct val="100000"/>
                        </a:lnSpc>
                        <a:spcBef>
                          <a:spcPts val="0"/>
                        </a:spcBef>
                        <a:spcAft>
                          <a:spcPts val="0"/>
                        </a:spcAft>
                        <a:buNone/>
                      </a:pPr>
                      <a:r>
                        <a:rPr lang="en-US" sz="900"/>
                        <a:t>0.6752</a:t>
                      </a:r>
                      <a:endParaRPr sz="900"/>
                    </a:p>
                  </a:txBody>
                  <a:tcPr marL="91450" marR="91450" marT="45725" marB="45725"/>
                </a:tc>
              </a:tr>
              <a:tr h="215550">
                <a:tc rowSpan="2">
                  <a:txBody>
                    <a:bodyPr/>
                    <a:lstStyle/>
                    <a:p>
                      <a:pPr marL="0" marR="0" lvl="0" indent="0" algn="l" rtl="0">
                        <a:lnSpc>
                          <a:spcPct val="100000"/>
                        </a:lnSpc>
                        <a:spcBef>
                          <a:spcPts val="0"/>
                        </a:spcBef>
                        <a:spcAft>
                          <a:spcPts val="0"/>
                        </a:spcAft>
                        <a:buClr>
                          <a:schemeClr val="lt1"/>
                        </a:buClr>
                        <a:buSzPts val="900"/>
                        <a:buFont typeface="Calibri"/>
                        <a:buNone/>
                      </a:pPr>
                      <a:r>
                        <a:rPr lang="en-US" sz="900"/>
                        <a:t>Top 47 Feature set</a:t>
                      </a:r>
                      <a:endParaRPr/>
                    </a:p>
                  </a:txBody>
                  <a:tcPr marL="91450" marR="91450" marT="45725" marB="45725"/>
                </a:tc>
                <a:tc>
                  <a:txBody>
                    <a:bodyPr/>
                    <a:lstStyle/>
                    <a:p>
                      <a:pPr marL="0" marR="0" lvl="0" indent="0" algn="l" rtl="0">
                        <a:spcBef>
                          <a:spcPts val="0"/>
                        </a:spcBef>
                        <a:spcAft>
                          <a:spcPts val="0"/>
                        </a:spcAft>
                        <a:buNone/>
                      </a:pPr>
                      <a:r>
                        <a:rPr lang="en-US" sz="900"/>
                        <a:t>LGBM Classifier</a:t>
                      </a:r>
                      <a:endParaRPr sz="900"/>
                    </a:p>
                  </a:txBody>
                  <a:tcPr marL="91450" marR="91450" marT="45725" marB="45725"/>
                </a:tc>
                <a:tc>
                  <a:txBody>
                    <a:bodyPr/>
                    <a:lstStyle/>
                    <a:p>
                      <a:pPr marL="0" marR="0" lvl="0" indent="0" algn="l" rtl="0">
                        <a:lnSpc>
                          <a:spcPct val="100000"/>
                        </a:lnSpc>
                        <a:spcBef>
                          <a:spcPts val="0"/>
                        </a:spcBef>
                        <a:spcAft>
                          <a:spcPts val="0"/>
                        </a:spcAft>
                        <a:buNone/>
                      </a:pPr>
                      <a:r>
                        <a:rPr lang="en-US" sz="900"/>
                        <a:t>0.67184</a:t>
                      </a:r>
                      <a:endParaRPr sz="900"/>
                    </a:p>
                  </a:txBody>
                  <a:tcPr marL="91450" marR="91450" marT="45725" marB="45725"/>
                </a:tc>
                <a:tc>
                  <a:txBody>
                    <a:bodyPr/>
                    <a:lstStyle/>
                    <a:p>
                      <a:pPr marL="0" marR="0" lvl="0" indent="0" algn="l" rtl="0">
                        <a:lnSpc>
                          <a:spcPct val="100000"/>
                        </a:lnSpc>
                        <a:spcBef>
                          <a:spcPts val="0"/>
                        </a:spcBef>
                        <a:spcAft>
                          <a:spcPts val="0"/>
                        </a:spcAft>
                        <a:buNone/>
                      </a:pPr>
                      <a:r>
                        <a:rPr lang="en-US" sz="900" b="1"/>
                        <a:t>0.6737</a:t>
                      </a:r>
                      <a:endParaRPr sz="900" b="1"/>
                    </a:p>
                  </a:txBody>
                  <a:tcPr marL="91450" marR="91450" marT="45725" marB="45725"/>
                </a:tc>
                <a:tc>
                  <a:txBody>
                    <a:bodyPr/>
                    <a:lstStyle/>
                    <a:p>
                      <a:pPr marL="0" marR="0" lvl="0" indent="0" algn="l" rtl="0">
                        <a:lnSpc>
                          <a:spcPct val="100000"/>
                        </a:lnSpc>
                        <a:spcBef>
                          <a:spcPts val="0"/>
                        </a:spcBef>
                        <a:spcAft>
                          <a:spcPts val="0"/>
                        </a:spcAft>
                        <a:buNone/>
                      </a:pPr>
                      <a:r>
                        <a:rPr lang="en-US" sz="900"/>
                        <a:t>0.6718</a:t>
                      </a:r>
                      <a:endParaRPr sz="900"/>
                    </a:p>
                  </a:txBody>
                  <a:tcPr marL="91450" marR="91450" marT="45725" marB="45725"/>
                </a:tc>
                <a:tc>
                  <a:txBody>
                    <a:bodyPr/>
                    <a:lstStyle/>
                    <a:p>
                      <a:pPr marL="0" marR="0" lvl="0" indent="0" algn="l" rtl="0">
                        <a:lnSpc>
                          <a:spcPct val="100000"/>
                        </a:lnSpc>
                        <a:spcBef>
                          <a:spcPts val="0"/>
                        </a:spcBef>
                        <a:spcAft>
                          <a:spcPts val="0"/>
                        </a:spcAft>
                        <a:buNone/>
                      </a:pPr>
                      <a:r>
                        <a:rPr lang="en-US" sz="900"/>
                        <a:t>0.6718 </a:t>
                      </a:r>
                      <a:endParaRPr sz="900"/>
                    </a:p>
                  </a:txBody>
                  <a:tcPr marL="91450" marR="91450" marT="45725" marB="45725"/>
                </a:tc>
              </a:tr>
              <a:tr h="215550">
                <a:tc vMerge="1">
                  <a:txBody>
                    <a:bodyPr/>
                    <a:lstStyle/>
                    <a:p>
                      <a:endParaRPr lang="en-US"/>
                    </a:p>
                  </a:txBody>
                  <a:tcPr/>
                </a:tc>
                <a:tc>
                  <a:txBody>
                    <a:bodyPr/>
                    <a:lstStyle/>
                    <a:p>
                      <a:pPr marL="0" marR="0" lvl="0" indent="0" algn="l" rtl="0">
                        <a:spcBef>
                          <a:spcPts val="0"/>
                        </a:spcBef>
                        <a:spcAft>
                          <a:spcPts val="0"/>
                        </a:spcAft>
                        <a:buNone/>
                      </a:pPr>
                      <a:r>
                        <a:rPr lang="en-US" sz="900"/>
                        <a:t>Cat Boost Classifier</a:t>
                      </a:r>
                      <a:endParaRPr sz="900"/>
                    </a:p>
                  </a:txBody>
                  <a:tcPr marL="91450" marR="91450" marT="45725" marB="45725"/>
                </a:tc>
                <a:tc>
                  <a:txBody>
                    <a:bodyPr/>
                    <a:lstStyle/>
                    <a:p>
                      <a:pPr marL="0" marR="0" lvl="0" indent="0" algn="l" rtl="0">
                        <a:lnSpc>
                          <a:spcPct val="100000"/>
                        </a:lnSpc>
                        <a:spcBef>
                          <a:spcPts val="0"/>
                        </a:spcBef>
                        <a:spcAft>
                          <a:spcPts val="0"/>
                        </a:spcAft>
                        <a:buNone/>
                      </a:pPr>
                      <a:r>
                        <a:rPr lang="en-US" sz="900"/>
                        <a:t>0.67524</a:t>
                      </a:r>
                      <a:endParaRPr sz="900"/>
                    </a:p>
                  </a:txBody>
                  <a:tcPr marL="91450" marR="91450" marT="45725" marB="45725"/>
                </a:tc>
                <a:tc>
                  <a:txBody>
                    <a:bodyPr/>
                    <a:lstStyle/>
                    <a:p>
                      <a:pPr marL="0" marR="0" lvl="0" indent="0" algn="l" rtl="0">
                        <a:lnSpc>
                          <a:spcPct val="100000"/>
                        </a:lnSpc>
                        <a:spcBef>
                          <a:spcPts val="0"/>
                        </a:spcBef>
                        <a:spcAft>
                          <a:spcPts val="0"/>
                        </a:spcAft>
                        <a:buNone/>
                      </a:pPr>
                      <a:r>
                        <a:rPr lang="en-US" sz="900"/>
                        <a:t>0.6770</a:t>
                      </a:r>
                      <a:endParaRPr sz="900"/>
                    </a:p>
                  </a:txBody>
                  <a:tcPr marL="91450" marR="91450" marT="45725" marB="45725"/>
                </a:tc>
                <a:tc>
                  <a:txBody>
                    <a:bodyPr/>
                    <a:lstStyle/>
                    <a:p>
                      <a:pPr marL="0" marR="0" lvl="0" indent="0" algn="l" rtl="0">
                        <a:lnSpc>
                          <a:spcPct val="100000"/>
                        </a:lnSpc>
                        <a:spcBef>
                          <a:spcPts val="0"/>
                        </a:spcBef>
                        <a:spcAft>
                          <a:spcPts val="0"/>
                        </a:spcAft>
                        <a:buNone/>
                      </a:pPr>
                      <a:r>
                        <a:rPr lang="en-US" sz="900"/>
                        <a:t>0.6752</a:t>
                      </a:r>
                      <a:endParaRPr sz="900"/>
                    </a:p>
                  </a:txBody>
                  <a:tcPr marL="91450" marR="91450" marT="45725" marB="45725"/>
                </a:tc>
                <a:tc>
                  <a:txBody>
                    <a:bodyPr/>
                    <a:lstStyle/>
                    <a:p>
                      <a:pPr marL="0" marR="0" lvl="0" indent="0" algn="l" rtl="0">
                        <a:lnSpc>
                          <a:spcPct val="100000"/>
                        </a:lnSpc>
                        <a:spcBef>
                          <a:spcPts val="0"/>
                        </a:spcBef>
                        <a:spcAft>
                          <a:spcPts val="0"/>
                        </a:spcAft>
                        <a:buNone/>
                      </a:pPr>
                      <a:r>
                        <a:rPr lang="en-US" sz="900"/>
                        <a:t>0.6752</a:t>
                      </a:r>
                      <a:endParaRPr sz="900"/>
                    </a:p>
                  </a:txBody>
                  <a:tcPr marL="91450" marR="91450" marT="45725" marB="45725"/>
                </a:tc>
              </a:tr>
              <a:tr h="215550">
                <a:tc rowSpan="2">
                  <a:txBody>
                    <a:bodyPr/>
                    <a:lstStyle/>
                    <a:p>
                      <a:pPr marL="0" marR="0" lvl="0" indent="0" algn="l" rtl="0">
                        <a:lnSpc>
                          <a:spcPct val="100000"/>
                        </a:lnSpc>
                        <a:spcBef>
                          <a:spcPts val="0"/>
                        </a:spcBef>
                        <a:spcAft>
                          <a:spcPts val="0"/>
                        </a:spcAft>
                        <a:buClr>
                          <a:schemeClr val="lt1"/>
                        </a:buClr>
                        <a:buSzPts val="900"/>
                        <a:buFont typeface="Calibri"/>
                        <a:buNone/>
                      </a:pPr>
                      <a:r>
                        <a:rPr lang="en-US" sz="900"/>
                        <a:t>Top 42 Feature set</a:t>
                      </a:r>
                      <a:endParaRPr/>
                    </a:p>
                  </a:txBody>
                  <a:tcPr marL="91450" marR="91450" marT="45725" marB="45725"/>
                </a:tc>
                <a:tc>
                  <a:txBody>
                    <a:bodyPr/>
                    <a:lstStyle/>
                    <a:p>
                      <a:pPr marL="0" marR="0" lvl="0" indent="0" algn="l" rtl="0">
                        <a:spcBef>
                          <a:spcPts val="0"/>
                        </a:spcBef>
                        <a:spcAft>
                          <a:spcPts val="0"/>
                        </a:spcAft>
                        <a:buNone/>
                      </a:pPr>
                      <a:r>
                        <a:rPr lang="en-US" sz="900"/>
                        <a:t>LGBM Classifier</a:t>
                      </a:r>
                      <a:endParaRPr sz="900"/>
                    </a:p>
                  </a:txBody>
                  <a:tcPr marL="91450" marR="91450" marT="45725" marB="45725"/>
                </a:tc>
                <a:tc>
                  <a:txBody>
                    <a:bodyPr/>
                    <a:lstStyle/>
                    <a:p>
                      <a:pPr marL="0" marR="0" lvl="0" indent="0" algn="l" rtl="0">
                        <a:lnSpc>
                          <a:spcPct val="100000"/>
                        </a:lnSpc>
                        <a:spcBef>
                          <a:spcPts val="0"/>
                        </a:spcBef>
                        <a:spcAft>
                          <a:spcPts val="0"/>
                        </a:spcAft>
                        <a:buNone/>
                      </a:pPr>
                      <a:r>
                        <a:rPr lang="en-US" sz="900"/>
                        <a:t>0.66984</a:t>
                      </a:r>
                      <a:endParaRPr sz="900"/>
                    </a:p>
                  </a:txBody>
                  <a:tcPr marL="91450" marR="91450" marT="45725" marB="45725"/>
                </a:tc>
                <a:tc>
                  <a:txBody>
                    <a:bodyPr/>
                    <a:lstStyle/>
                    <a:p>
                      <a:pPr marL="0" marR="0" lvl="0" indent="0" algn="l" rtl="0">
                        <a:lnSpc>
                          <a:spcPct val="100000"/>
                        </a:lnSpc>
                        <a:spcBef>
                          <a:spcPts val="0"/>
                        </a:spcBef>
                        <a:spcAft>
                          <a:spcPts val="0"/>
                        </a:spcAft>
                        <a:buNone/>
                      </a:pPr>
                      <a:r>
                        <a:rPr lang="en-US" sz="900"/>
                        <a:t>0.6714 </a:t>
                      </a:r>
                      <a:endParaRPr sz="900"/>
                    </a:p>
                  </a:txBody>
                  <a:tcPr marL="91450" marR="91450" marT="45725" marB="45725"/>
                </a:tc>
                <a:tc>
                  <a:txBody>
                    <a:bodyPr/>
                    <a:lstStyle/>
                    <a:p>
                      <a:pPr marL="0" marR="0" lvl="0" indent="0" algn="l" rtl="0">
                        <a:lnSpc>
                          <a:spcPct val="100000"/>
                        </a:lnSpc>
                        <a:spcBef>
                          <a:spcPts val="0"/>
                        </a:spcBef>
                        <a:spcAft>
                          <a:spcPts val="0"/>
                        </a:spcAft>
                        <a:buNone/>
                      </a:pPr>
                      <a:r>
                        <a:rPr lang="en-US" sz="900"/>
                        <a:t>0.6698 </a:t>
                      </a:r>
                      <a:endParaRPr sz="900"/>
                    </a:p>
                  </a:txBody>
                  <a:tcPr marL="91450" marR="91450" marT="45725" marB="45725"/>
                </a:tc>
                <a:tc>
                  <a:txBody>
                    <a:bodyPr/>
                    <a:lstStyle/>
                    <a:p>
                      <a:pPr marL="0" marR="0" lvl="0" indent="0" algn="l" rtl="0">
                        <a:lnSpc>
                          <a:spcPct val="100000"/>
                        </a:lnSpc>
                        <a:spcBef>
                          <a:spcPts val="0"/>
                        </a:spcBef>
                        <a:spcAft>
                          <a:spcPts val="0"/>
                        </a:spcAft>
                        <a:buNone/>
                      </a:pPr>
                      <a:r>
                        <a:rPr lang="en-US" sz="900"/>
                        <a:t>0.6698</a:t>
                      </a:r>
                      <a:endParaRPr sz="900"/>
                    </a:p>
                  </a:txBody>
                  <a:tcPr marL="91450" marR="91450" marT="45725" marB="45725"/>
                </a:tc>
              </a:tr>
              <a:tr h="215550">
                <a:tc vMerge="1">
                  <a:txBody>
                    <a:bodyPr/>
                    <a:lstStyle/>
                    <a:p>
                      <a:endParaRPr lang="en-US"/>
                    </a:p>
                  </a:txBody>
                  <a:tcPr/>
                </a:tc>
                <a:tc>
                  <a:txBody>
                    <a:bodyPr/>
                    <a:lstStyle/>
                    <a:p>
                      <a:pPr marL="0" marR="0" lvl="0" indent="0" algn="l" rtl="0">
                        <a:spcBef>
                          <a:spcPts val="0"/>
                        </a:spcBef>
                        <a:spcAft>
                          <a:spcPts val="0"/>
                        </a:spcAft>
                        <a:buNone/>
                      </a:pPr>
                      <a:r>
                        <a:rPr lang="en-US" sz="900"/>
                        <a:t>Cat Boost Classifier</a:t>
                      </a:r>
                      <a:endParaRPr sz="900"/>
                    </a:p>
                  </a:txBody>
                  <a:tcPr marL="91450" marR="91450" marT="45725" marB="45725"/>
                </a:tc>
                <a:tc>
                  <a:txBody>
                    <a:bodyPr/>
                    <a:lstStyle/>
                    <a:p>
                      <a:pPr marL="0" marR="0" lvl="0" indent="0" algn="l" rtl="0">
                        <a:lnSpc>
                          <a:spcPct val="100000"/>
                        </a:lnSpc>
                        <a:spcBef>
                          <a:spcPts val="0"/>
                        </a:spcBef>
                        <a:spcAft>
                          <a:spcPts val="0"/>
                        </a:spcAft>
                        <a:buNone/>
                      </a:pPr>
                      <a:r>
                        <a:rPr lang="en-US" sz="900"/>
                        <a:t>0.67249</a:t>
                      </a:r>
                      <a:endParaRPr sz="900"/>
                    </a:p>
                  </a:txBody>
                  <a:tcPr marL="91450" marR="91450" marT="45725" marB="45725"/>
                </a:tc>
                <a:tc>
                  <a:txBody>
                    <a:bodyPr/>
                    <a:lstStyle/>
                    <a:p>
                      <a:pPr marL="0" marR="0" lvl="0" indent="0" algn="l" rtl="0">
                        <a:lnSpc>
                          <a:spcPct val="100000"/>
                        </a:lnSpc>
                        <a:spcBef>
                          <a:spcPts val="0"/>
                        </a:spcBef>
                        <a:spcAft>
                          <a:spcPts val="0"/>
                        </a:spcAft>
                        <a:buNone/>
                      </a:pPr>
                      <a:r>
                        <a:rPr lang="en-US" sz="900"/>
                        <a:t>0.6736</a:t>
                      </a:r>
                      <a:endParaRPr sz="900"/>
                    </a:p>
                  </a:txBody>
                  <a:tcPr marL="91450" marR="91450" marT="45725" marB="45725"/>
                </a:tc>
                <a:tc>
                  <a:txBody>
                    <a:bodyPr/>
                    <a:lstStyle/>
                    <a:p>
                      <a:pPr marL="0" marR="0" lvl="0" indent="0" algn="l" rtl="0">
                        <a:lnSpc>
                          <a:spcPct val="100000"/>
                        </a:lnSpc>
                        <a:spcBef>
                          <a:spcPts val="0"/>
                        </a:spcBef>
                        <a:spcAft>
                          <a:spcPts val="0"/>
                        </a:spcAft>
                        <a:buNone/>
                      </a:pPr>
                      <a:r>
                        <a:rPr lang="en-US" sz="900"/>
                        <a:t>0.6725</a:t>
                      </a:r>
                      <a:endParaRPr sz="900"/>
                    </a:p>
                  </a:txBody>
                  <a:tcPr marL="91450" marR="91450" marT="45725" marB="45725"/>
                </a:tc>
                <a:tc>
                  <a:txBody>
                    <a:bodyPr/>
                    <a:lstStyle/>
                    <a:p>
                      <a:pPr marL="0" marR="0" lvl="0" indent="0" algn="l" rtl="0">
                        <a:lnSpc>
                          <a:spcPct val="100000"/>
                        </a:lnSpc>
                        <a:spcBef>
                          <a:spcPts val="0"/>
                        </a:spcBef>
                        <a:spcAft>
                          <a:spcPts val="0"/>
                        </a:spcAft>
                        <a:buNone/>
                      </a:pPr>
                      <a:r>
                        <a:rPr lang="en-US" sz="900"/>
                        <a:t>0.6726</a:t>
                      </a:r>
                      <a:endParaRPr sz="900"/>
                    </a:p>
                  </a:txBody>
                  <a:tcPr marL="91450" marR="91450" marT="45725" marB="45725"/>
                </a:tc>
              </a:tr>
              <a:tr h="215550">
                <a:tc rowSpan="2">
                  <a:txBody>
                    <a:bodyPr/>
                    <a:lstStyle/>
                    <a:p>
                      <a:pPr marL="0" marR="0" lvl="0" indent="0" algn="l" rtl="0">
                        <a:lnSpc>
                          <a:spcPct val="100000"/>
                        </a:lnSpc>
                        <a:spcBef>
                          <a:spcPts val="0"/>
                        </a:spcBef>
                        <a:spcAft>
                          <a:spcPts val="0"/>
                        </a:spcAft>
                        <a:buClr>
                          <a:schemeClr val="lt1"/>
                        </a:buClr>
                        <a:buSzPts val="900"/>
                        <a:buFont typeface="Calibri"/>
                        <a:buNone/>
                      </a:pPr>
                      <a:r>
                        <a:rPr lang="en-US" sz="900"/>
                        <a:t>Top 37 Feature set</a:t>
                      </a:r>
                      <a:endParaRPr/>
                    </a:p>
                  </a:txBody>
                  <a:tcPr marL="91450" marR="91450" marT="45725" marB="45725"/>
                </a:tc>
                <a:tc>
                  <a:txBody>
                    <a:bodyPr/>
                    <a:lstStyle/>
                    <a:p>
                      <a:pPr marL="0" marR="0" lvl="0" indent="0" algn="l" rtl="0">
                        <a:spcBef>
                          <a:spcPts val="0"/>
                        </a:spcBef>
                        <a:spcAft>
                          <a:spcPts val="0"/>
                        </a:spcAft>
                        <a:buNone/>
                      </a:pPr>
                      <a:r>
                        <a:rPr lang="en-US" sz="900"/>
                        <a:t>LGBM Classifier</a:t>
                      </a:r>
                      <a:endParaRPr sz="900"/>
                    </a:p>
                  </a:txBody>
                  <a:tcPr marL="91450" marR="91450" marT="45725" marB="45725"/>
                </a:tc>
                <a:tc>
                  <a:txBody>
                    <a:bodyPr/>
                    <a:lstStyle/>
                    <a:p>
                      <a:pPr marL="0" marR="0" lvl="0" indent="0" algn="l" rtl="0">
                        <a:lnSpc>
                          <a:spcPct val="100000"/>
                        </a:lnSpc>
                        <a:spcBef>
                          <a:spcPts val="0"/>
                        </a:spcBef>
                        <a:spcAft>
                          <a:spcPts val="0"/>
                        </a:spcAft>
                        <a:buNone/>
                      </a:pPr>
                      <a:r>
                        <a:rPr lang="en-US" sz="900"/>
                        <a:t>0.67081</a:t>
                      </a:r>
                      <a:endParaRPr sz="900"/>
                    </a:p>
                  </a:txBody>
                  <a:tcPr marL="91450" marR="91450" marT="45725" marB="45725"/>
                </a:tc>
                <a:tc>
                  <a:txBody>
                    <a:bodyPr/>
                    <a:lstStyle/>
                    <a:p>
                      <a:pPr marL="0" marR="0" lvl="0" indent="0" algn="l" rtl="0">
                        <a:lnSpc>
                          <a:spcPct val="100000"/>
                        </a:lnSpc>
                        <a:spcBef>
                          <a:spcPts val="0"/>
                        </a:spcBef>
                        <a:spcAft>
                          <a:spcPts val="0"/>
                        </a:spcAft>
                        <a:buNone/>
                      </a:pPr>
                      <a:r>
                        <a:rPr lang="en-US" sz="900"/>
                        <a:t>0.6727</a:t>
                      </a:r>
                      <a:endParaRPr sz="900"/>
                    </a:p>
                  </a:txBody>
                  <a:tcPr marL="91450" marR="91450" marT="45725" marB="45725"/>
                </a:tc>
                <a:tc>
                  <a:txBody>
                    <a:bodyPr/>
                    <a:lstStyle/>
                    <a:p>
                      <a:pPr marL="0" marR="0" lvl="0" indent="0" algn="l" rtl="0">
                        <a:lnSpc>
                          <a:spcPct val="100000"/>
                        </a:lnSpc>
                        <a:spcBef>
                          <a:spcPts val="0"/>
                        </a:spcBef>
                        <a:spcAft>
                          <a:spcPts val="0"/>
                        </a:spcAft>
                        <a:buNone/>
                      </a:pPr>
                      <a:r>
                        <a:rPr lang="en-US" sz="900"/>
                        <a:t>0.6708</a:t>
                      </a:r>
                      <a:endParaRPr sz="900"/>
                    </a:p>
                  </a:txBody>
                  <a:tcPr marL="91450" marR="91450" marT="45725" marB="45725"/>
                </a:tc>
                <a:tc>
                  <a:txBody>
                    <a:bodyPr/>
                    <a:lstStyle/>
                    <a:p>
                      <a:pPr marL="0" marR="0" lvl="0" indent="0" algn="l" rtl="0">
                        <a:lnSpc>
                          <a:spcPct val="100000"/>
                        </a:lnSpc>
                        <a:spcBef>
                          <a:spcPts val="0"/>
                        </a:spcBef>
                        <a:spcAft>
                          <a:spcPts val="0"/>
                        </a:spcAft>
                        <a:buNone/>
                      </a:pPr>
                      <a:r>
                        <a:rPr lang="en-US" sz="900"/>
                        <a:t>0.6708</a:t>
                      </a:r>
                      <a:endParaRPr sz="900"/>
                    </a:p>
                  </a:txBody>
                  <a:tcPr marL="91450" marR="91450" marT="45725" marB="45725"/>
                </a:tc>
              </a:tr>
              <a:tr h="215550">
                <a:tc vMerge="1">
                  <a:txBody>
                    <a:bodyPr/>
                    <a:lstStyle/>
                    <a:p>
                      <a:endParaRPr lang="en-US"/>
                    </a:p>
                  </a:txBody>
                  <a:tcPr/>
                </a:tc>
                <a:tc>
                  <a:txBody>
                    <a:bodyPr/>
                    <a:lstStyle/>
                    <a:p>
                      <a:pPr marL="0" marR="0" lvl="0" indent="0" algn="l" rtl="0">
                        <a:spcBef>
                          <a:spcPts val="0"/>
                        </a:spcBef>
                        <a:spcAft>
                          <a:spcPts val="0"/>
                        </a:spcAft>
                        <a:buNone/>
                      </a:pPr>
                      <a:r>
                        <a:rPr lang="en-US" sz="900"/>
                        <a:t>Cat Boost Classifier</a:t>
                      </a:r>
                      <a:endParaRPr sz="900"/>
                    </a:p>
                  </a:txBody>
                  <a:tcPr marL="91450" marR="91450" marT="45725" marB="45725"/>
                </a:tc>
                <a:tc>
                  <a:txBody>
                    <a:bodyPr/>
                    <a:lstStyle/>
                    <a:p>
                      <a:pPr marL="0" marR="0" lvl="0" indent="0" algn="l" rtl="0">
                        <a:lnSpc>
                          <a:spcPct val="100000"/>
                        </a:lnSpc>
                        <a:spcBef>
                          <a:spcPts val="0"/>
                        </a:spcBef>
                        <a:spcAft>
                          <a:spcPts val="0"/>
                        </a:spcAft>
                        <a:buNone/>
                      </a:pPr>
                      <a:r>
                        <a:rPr lang="en-US" sz="900"/>
                        <a:t>0.67371</a:t>
                      </a:r>
                      <a:endParaRPr sz="900"/>
                    </a:p>
                  </a:txBody>
                  <a:tcPr marL="91450" marR="91450" marT="45725" marB="45725"/>
                </a:tc>
                <a:tc>
                  <a:txBody>
                    <a:bodyPr/>
                    <a:lstStyle/>
                    <a:p>
                      <a:pPr marL="0" marR="0" lvl="0" indent="0" algn="l" rtl="0">
                        <a:lnSpc>
                          <a:spcPct val="100000"/>
                        </a:lnSpc>
                        <a:spcBef>
                          <a:spcPts val="0"/>
                        </a:spcBef>
                        <a:spcAft>
                          <a:spcPts val="0"/>
                        </a:spcAft>
                        <a:buNone/>
                      </a:pPr>
                      <a:r>
                        <a:rPr lang="en-US" sz="900"/>
                        <a:t>0.6754 </a:t>
                      </a:r>
                      <a:endParaRPr sz="900"/>
                    </a:p>
                  </a:txBody>
                  <a:tcPr marL="91450" marR="91450" marT="45725" marB="45725"/>
                </a:tc>
                <a:tc>
                  <a:txBody>
                    <a:bodyPr/>
                    <a:lstStyle/>
                    <a:p>
                      <a:pPr marL="0" marR="0" lvl="0" indent="0" algn="l" rtl="0">
                        <a:lnSpc>
                          <a:spcPct val="100000"/>
                        </a:lnSpc>
                        <a:spcBef>
                          <a:spcPts val="0"/>
                        </a:spcBef>
                        <a:spcAft>
                          <a:spcPts val="0"/>
                        </a:spcAft>
                        <a:buNone/>
                      </a:pPr>
                      <a:r>
                        <a:rPr lang="en-US" sz="900"/>
                        <a:t>0.6737</a:t>
                      </a:r>
                      <a:endParaRPr sz="900"/>
                    </a:p>
                  </a:txBody>
                  <a:tcPr marL="91450" marR="91450" marT="45725" marB="45725"/>
                </a:tc>
                <a:tc>
                  <a:txBody>
                    <a:bodyPr/>
                    <a:lstStyle/>
                    <a:p>
                      <a:pPr marL="0" marR="0" lvl="0" indent="0" algn="l" rtl="0">
                        <a:lnSpc>
                          <a:spcPct val="100000"/>
                        </a:lnSpc>
                        <a:spcBef>
                          <a:spcPts val="0"/>
                        </a:spcBef>
                        <a:spcAft>
                          <a:spcPts val="0"/>
                        </a:spcAft>
                        <a:buNone/>
                      </a:pPr>
                      <a:r>
                        <a:rPr lang="en-US" sz="900"/>
                        <a:t>0.6737 </a:t>
                      </a:r>
                      <a:endParaRPr sz="900"/>
                    </a:p>
                  </a:txBody>
                  <a:tcPr marL="91450" marR="91450" marT="45725" marB="45725"/>
                </a:tc>
              </a:tr>
              <a:tr h="215550">
                <a:tc rowSpan="2">
                  <a:txBody>
                    <a:bodyPr/>
                    <a:lstStyle/>
                    <a:p>
                      <a:pPr marL="0" marR="0" lvl="0" indent="0" algn="l" rtl="0">
                        <a:lnSpc>
                          <a:spcPct val="100000"/>
                        </a:lnSpc>
                        <a:spcBef>
                          <a:spcPts val="0"/>
                        </a:spcBef>
                        <a:spcAft>
                          <a:spcPts val="0"/>
                        </a:spcAft>
                        <a:buClr>
                          <a:schemeClr val="lt1"/>
                        </a:buClr>
                        <a:buSzPts val="900"/>
                        <a:buFont typeface="Calibri"/>
                        <a:buNone/>
                      </a:pPr>
                      <a:r>
                        <a:rPr lang="en-US" sz="900"/>
                        <a:t>Top 31 Feature set</a:t>
                      </a:r>
                      <a:endParaRPr/>
                    </a:p>
                  </a:txBody>
                  <a:tcPr marL="91450" marR="91450" marT="45725" marB="45725"/>
                </a:tc>
                <a:tc>
                  <a:txBody>
                    <a:bodyPr/>
                    <a:lstStyle/>
                    <a:p>
                      <a:pPr marL="0" marR="0" lvl="0" indent="0" algn="l" rtl="0">
                        <a:spcBef>
                          <a:spcPts val="0"/>
                        </a:spcBef>
                        <a:spcAft>
                          <a:spcPts val="0"/>
                        </a:spcAft>
                        <a:buNone/>
                      </a:pPr>
                      <a:r>
                        <a:rPr lang="en-US" sz="900"/>
                        <a:t>LGBM Classifier</a:t>
                      </a:r>
                      <a:endParaRPr sz="900"/>
                    </a:p>
                  </a:txBody>
                  <a:tcPr marL="91450" marR="91450" marT="45725" marB="45725"/>
                </a:tc>
                <a:tc>
                  <a:txBody>
                    <a:bodyPr/>
                    <a:lstStyle/>
                    <a:p>
                      <a:pPr marL="0" marR="0" lvl="0" indent="0" algn="l" rtl="0">
                        <a:lnSpc>
                          <a:spcPct val="100000"/>
                        </a:lnSpc>
                        <a:spcBef>
                          <a:spcPts val="0"/>
                        </a:spcBef>
                        <a:spcAft>
                          <a:spcPts val="0"/>
                        </a:spcAft>
                        <a:buClr>
                          <a:srgbClr val="000000"/>
                        </a:buClr>
                        <a:buFont typeface="Arial"/>
                        <a:buNone/>
                      </a:pPr>
                      <a:r>
                        <a:rPr lang="en-US" sz="900"/>
                        <a:t>0.66952</a:t>
                      </a:r>
                      <a:endParaRPr sz="900"/>
                    </a:p>
                  </a:txBody>
                  <a:tcPr marL="91450" marR="91450" marT="45725" marB="45725"/>
                </a:tc>
                <a:tc>
                  <a:txBody>
                    <a:bodyPr/>
                    <a:lstStyle/>
                    <a:p>
                      <a:pPr marL="0" marR="0" lvl="0" indent="0" algn="l" rtl="0">
                        <a:lnSpc>
                          <a:spcPct val="100000"/>
                        </a:lnSpc>
                        <a:spcBef>
                          <a:spcPts val="0"/>
                        </a:spcBef>
                        <a:spcAft>
                          <a:spcPts val="0"/>
                        </a:spcAft>
                        <a:buClr>
                          <a:srgbClr val="000000"/>
                        </a:buClr>
                        <a:buFont typeface="Arial"/>
                        <a:buNone/>
                      </a:pPr>
                      <a:r>
                        <a:rPr lang="en-US" sz="900"/>
                        <a:t>0.6711</a:t>
                      </a:r>
                      <a:endParaRPr sz="900"/>
                    </a:p>
                  </a:txBody>
                  <a:tcPr marL="91450" marR="91450" marT="45725" marB="45725"/>
                </a:tc>
                <a:tc>
                  <a:txBody>
                    <a:bodyPr/>
                    <a:lstStyle/>
                    <a:p>
                      <a:pPr marL="0" marR="0" lvl="0" indent="0" algn="l" rtl="0">
                        <a:lnSpc>
                          <a:spcPct val="100000"/>
                        </a:lnSpc>
                        <a:spcBef>
                          <a:spcPts val="0"/>
                        </a:spcBef>
                        <a:spcAft>
                          <a:spcPts val="0"/>
                        </a:spcAft>
                        <a:buClr>
                          <a:srgbClr val="000000"/>
                        </a:buClr>
                        <a:buFont typeface="Arial"/>
                        <a:buNone/>
                      </a:pPr>
                      <a:r>
                        <a:rPr lang="en-US" sz="900"/>
                        <a:t>0.6695</a:t>
                      </a:r>
                      <a:endParaRPr sz="900"/>
                    </a:p>
                  </a:txBody>
                  <a:tcPr marL="91450" marR="91450" marT="45725" marB="45725"/>
                </a:tc>
                <a:tc>
                  <a:txBody>
                    <a:bodyPr/>
                    <a:lstStyle/>
                    <a:p>
                      <a:pPr marL="0" marR="0" lvl="0" indent="0" algn="l" rtl="0">
                        <a:lnSpc>
                          <a:spcPct val="100000"/>
                        </a:lnSpc>
                        <a:spcBef>
                          <a:spcPts val="0"/>
                        </a:spcBef>
                        <a:spcAft>
                          <a:spcPts val="0"/>
                        </a:spcAft>
                        <a:buClr>
                          <a:srgbClr val="000000"/>
                        </a:buClr>
                        <a:buFont typeface="Arial"/>
                        <a:buNone/>
                      </a:pPr>
                      <a:r>
                        <a:rPr lang="en-US" sz="900"/>
                        <a:t>0.6693</a:t>
                      </a:r>
                      <a:endParaRPr sz="900"/>
                    </a:p>
                  </a:txBody>
                  <a:tcPr marL="91450" marR="91450" marT="45725" marB="45725"/>
                </a:tc>
              </a:tr>
              <a:tr h="215550">
                <a:tc vMerge="1">
                  <a:txBody>
                    <a:bodyPr/>
                    <a:lstStyle/>
                    <a:p>
                      <a:endParaRPr lang="en-US"/>
                    </a:p>
                  </a:txBody>
                  <a:tcPr/>
                </a:tc>
                <a:tc>
                  <a:txBody>
                    <a:bodyPr/>
                    <a:lstStyle/>
                    <a:p>
                      <a:pPr marL="0" marR="0" lvl="0" indent="0" algn="l" rtl="0">
                        <a:spcBef>
                          <a:spcPts val="0"/>
                        </a:spcBef>
                        <a:spcAft>
                          <a:spcPts val="0"/>
                        </a:spcAft>
                        <a:buNone/>
                      </a:pPr>
                      <a:r>
                        <a:rPr lang="en-US" sz="900"/>
                        <a:t>Cat Boost Classifier</a:t>
                      </a:r>
                      <a:endParaRPr sz="900"/>
                    </a:p>
                  </a:txBody>
                  <a:tcPr marL="91450" marR="91450" marT="45725" marB="45725"/>
                </a:tc>
                <a:tc>
                  <a:txBody>
                    <a:bodyPr/>
                    <a:lstStyle/>
                    <a:p>
                      <a:pPr marL="0" marR="0" lvl="0" indent="0" algn="l" rtl="0">
                        <a:lnSpc>
                          <a:spcPct val="100000"/>
                        </a:lnSpc>
                        <a:spcBef>
                          <a:spcPts val="0"/>
                        </a:spcBef>
                        <a:spcAft>
                          <a:spcPts val="0"/>
                        </a:spcAft>
                        <a:buClr>
                          <a:srgbClr val="000000"/>
                        </a:buClr>
                        <a:buFont typeface="Arial"/>
                        <a:buNone/>
                      </a:pPr>
                      <a:r>
                        <a:rPr lang="en-US" sz="900"/>
                        <a:t>0.67202</a:t>
                      </a:r>
                      <a:endParaRPr sz="900"/>
                    </a:p>
                  </a:txBody>
                  <a:tcPr marL="91450" marR="91450" marT="45725" marB="45725"/>
                </a:tc>
                <a:tc>
                  <a:txBody>
                    <a:bodyPr/>
                    <a:lstStyle/>
                    <a:p>
                      <a:pPr marL="0" marR="0" lvl="0" indent="0" algn="l" rtl="0">
                        <a:lnSpc>
                          <a:spcPct val="100000"/>
                        </a:lnSpc>
                        <a:spcBef>
                          <a:spcPts val="0"/>
                        </a:spcBef>
                        <a:spcAft>
                          <a:spcPts val="0"/>
                        </a:spcAft>
                        <a:buClr>
                          <a:srgbClr val="000000"/>
                        </a:buClr>
                        <a:buFont typeface="Arial"/>
                        <a:buNone/>
                      </a:pPr>
                      <a:r>
                        <a:rPr lang="en-US" sz="900"/>
                        <a:t>0.6734</a:t>
                      </a:r>
                      <a:endParaRPr sz="900"/>
                    </a:p>
                  </a:txBody>
                  <a:tcPr marL="91450" marR="91450" marT="45725" marB="45725"/>
                </a:tc>
                <a:tc>
                  <a:txBody>
                    <a:bodyPr/>
                    <a:lstStyle/>
                    <a:p>
                      <a:pPr marL="0" marR="0" lvl="0" indent="0" algn="l" rtl="0">
                        <a:lnSpc>
                          <a:spcPct val="100000"/>
                        </a:lnSpc>
                        <a:spcBef>
                          <a:spcPts val="0"/>
                        </a:spcBef>
                        <a:spcAft>
                          <a:spcPts val="0"/>
                        </a:spcAft>
                        <a:buClr>
                          <a:srgbClr val="000000"/>
                        </a:buClr>
                        <a:buFont typeface="Arial"/>
                        <a:buNone/>
                      </a:pPr>
                      <a:r>
                        <a:rPr lang="en-US" sz="900"/>
                        <a:t>0.6720</a:t>
                      </a:r>
                      <a:endParaRPr sz="900"/>
                    </a:p>
                  </a:txBody>
                  <a:tcPr marL="91450" marR="91450" marT="45725" marB="45725"/>
                </a:tc>
                <a:tc>
                  <a:txBody>
                    <a:bodyPr/>
                    <a:lstStyle/>
                    <a:p>
                      <a:pPr marL="0" marR="0" lvl="0" indent="0" algn="l" rtl="0">
                        <a:lnSpc>
                          <a:spcPct val="100000"/>
                        </a:lnSpc>
                        <a:spcBef>
                          <a:spcPts val="0"/>
                        </a:spcBef>
                        <a:spcAft>
                          <a:spcPts val="0"/>
                        </a:spcAft>
                        <a:buClr>
                          <a:srgbClr val="000000"/>
                        </a:buClr>
                        <a:buFont typeface="Arial"/>
                        <a:buNone/>
                      </a:pPr>
                      <a:r>
                        <a:rPr lang="en-US" sz="900"/>
                        <a:t>0.6719</a:t>
                      </a:r>
                      <a:endParaRPr sz="900"/>
                    </a:p>
                  </a:txBody>
                  <a:tcPr marL="91450" marR="91450" marT="45725" marB="45725"/>
                </a:tc>
              </a:tr>
              <a:tr h="215550">
                <a:tc rowSpan="2">
                  <a:txBody>
                    <a:bodyPr/>
                    <a:lstStyle/>
                    <a:p>
                      <a:pPr marL="0" marR="0" lvl="0" indent="0" algn="l" rtl="0">
                        <a:lnSpc>
                          <a:spcPct val="100000"/>
                        </a:lnSpc>
                        <a:spcBef>
                          <a:spcPts val="0"/>
                        </a:spcBef>
                        <a:spcAft>
                          <a:spcPts val="0"/>
                        </a:spcAft>
                        <a:buClr>
                          <a:schemeClr val="lt1"/>
                        </a:buClr>
                        <a:buSzPts val="900"/>
                        <a:buFont typeface="Calibri"/>
                        <a:buNone/>
                      </a:pPr>
                      <a:r>
                        <a:rPr lang="en-US" sz="900"/>
                        <a:t>Top 21 Feature set</a:t>
                      </a:r>
                      <a:endParaRPr/>
                    </a:p>
                    <a:p>
                      <a:pPr marL="0" marR="0" lvl="0" indent="0" algn="l" rtl="0">
                        <a:lnSpc>
                          <a:spcPct val="100000"/>
                        </a:lnSpc>
                        <a:spcBef>
                          <a:spcPts val="0"/>
                        </a:spcBef>
                        <a:spcAft>
                          <a:spcPts val="0"/>
                        </a:spcAft>
                        <a:buClr>
                          <a:schemeClr val="lt1"/>
                        </a:buClr>
                        <a:buSzPts val="900"/>
                        <a:buFont typeface="Calibri"/>
                        <a:buNone/>
                      </a:pPr>
                      <a:endParaRPr sz="900"/>
                    </a:p>
                  </a:txBody>
                  <a:tcPr marL="91450" marR="91450" marT="45725" marB="45725"/>
                </a:tc>
                <a:tc>
                  <a:txBody>
                    <a:bodyPr/>
                    <a:lstStyle/>
                    <a:p>
                      <a:pPr marL="0" marR="0" lvl="0" indent="0" algn="l" rtl="0">
                        <a:spcBef>
                          <a:spcPts val="0"/>
                        </a:spcBef>
                        <a:spcAft>
                          <a:spcPts val="0"/>
                        </a:spcAft>
                        <a:buNone/>
                      </a:pPr>
                      <a:r>
                        <a:rPr lang="en-US" sz="900"/>
                        <a:t>LGBM Classifier</a:t>
                      </a:r>
                      <a:endParaRPr sz="900"/>
                    </a:p>
                  </a:txBody>
                  <a:tcPr marL="91450" marR="91450" marT="45725" marB="45725"/>
                </a:tc>
                <a:tc>
                  <a:txBody>
                    <a:bodyPr/>
                    <a:lstStyle/>
                    <a:p>
                      <a:pPr marL="0" marR="0" lvl="0" indent="0" algn="l" rtl="0">
                        <a:lnSpc>
                          <a:spcPct val="100000"/>
                        </a:lnSpc>
                        <a:spcBef>
                          <a:spcPts val="0"/>
                        </a:spcBef>
                        <a:spcAft>
                          <a:spcPts val="0"/>
                        </a:spcAft>
                        <a:buNone/>
                      </a:pPr>
                      <a:r>
                        <a:rPr lang="en-US" sz="900"/>
                        <a:t>0.66344</a:t>
                      </a:r>
                      <a:endParaRPr sz="900"/>
                    </a:p>
                  </a:txBody>
                  <a:tcPr marL="91450" marR="91450" marT="45725" marB="45725"/>
                </a:tc>
                <a:tc>
                  <a:txBody>
                    <a:bodyPr/>
                    <a:lstStyle/>
                    <a:p>
                      <a:pPr marL="0" marR="0" lvl="0" indent="0" algn="l" rtl="0">
                        <a:lnSpc>
                          <a:spcPct val="100000"/>
                        </a:lnSpc>
                        <a:spcBef>
                          <a:spcPts val="0"/>
                        </a:spcBef>
                        <a:spcAft>
                          <a:spcPts val="0"/>
                        </a:spcAft>
                        <a:buNone/>
                      </a:pPr>
                      <a:r>
                        <a:rPr lang="en-US" sz="900"/>
                        <a:t>0.6651</a:t>
                      </a:r>
                      <a:endParaRPr sz="900"/>
                    </a:p>
                  </a:txBody>
                  <a:tcPr marL="91450" marR="91450" marT="45725" marB="45725"/>
                </a:tc>
                <a:tc>
                  <a:txBody>
                    <a:bodyPr/>
                    <a:lstStyle/>
                    <a:p>
                      <a:pPr marL="0" marR="0" lvl="0" indent="0" algn="l" rtl="0">
                        <a:lnSpc>
                          <a:spcPct val="100000"/>
                        </a:lnSpc>
                        <a:spcBef>
                          <a:spcPts val="0"/>
                        </a:spcBef>
                        <a:spcAft>
                          <a:spcPts val="0"/>
                        </a:spcAft>
                        <a:buNone/>
                      </a:pPr>
                      <a:r>
                        <a:rPr lang="en-US" sz="900"/>
                        <a:t>0.6634 </a:t>
                      </a:r>
                      <a:endParaRPr sz="900"/>
                    </a:p>
                  </a:txBody>
                  <a:tcPr marL="91450" marR="91450" marT="45725" marB="45725"/>
                </a:tc>
                <a:tc>
                  <a:txBody>
                    <a:bodyPr/>
                    <a:lstStyle/>
                    <a:p>
                      <a:pPr marL="0" marR="0" lvl="0" indent="0" algn="l" rtl="0">
                        <a:lnSpc>
                          <a:spcPct val="100000"/>
                        </a:lnSpc>
                        <a:spcBef>
                          <a:spcPts val="0"/>
                        </a:spcBef>
                        <a:spcAft>
                          <a:spcPts val="0"/>
                        </a:spcAft>
                        <a:buNone/>
                      </a:pPr>
                      <a:r>
                        <a:rPr lang="en-US" sz="900"/>
                        <a:t>0.6633 </a:t>
                      </a:r>
                      <a:endParaRPr sz="900"/>
                    </a:p>
                  </a:txBody>
                  <a:tcPr marL="91450" marR="91450" marT="45725" marB="45725"/>
                </a:tc>
              </a:tr>
              <a:tr h="215550">
                <a:tc vMerge="1">
                  <a:txBody>
                    <a:bodyPr/>
                    <a:lstStyle/>
                    <a:p>
                      <a:endParaRPr lang="en-US"/>
                    </a:p>
                  </a:txBody>
                  <a:tcPr/>
                </a:tc>
                <a:tc>
                  <a:txBody>
                    <a:bodyPr/>
                    <a:lstStyle/>
                    <a:p>
                      <a:pPr marL="0" marR="0" lvl="0" indent="0" algn="l" rtl="0">
                        <a:spcBef>
                          <a:spcPts val="0"/>
                        </a:spcBef>
                        <a:spcAft>
                          <a:spcPts val="0"/>
                        </a:spcAft>
                        <a:buNone/>
                      </a:pPr>
                      <a:r>
                        <a:rPr lang="en-US" sz="900"/>
                        <a:t>Cat Boost Classifier</a:t>
                      </a:r>
                      <a:endParaRPr sz="900"/>
                    </a:p>
                  </a:txBody>
                  <a:tcPr marL="91450" marR="91450" marT="45725" marB="45725"/>
                </a:tc>
                <a:tc>
                  <a:txBody>
                    <a:bodyPr/>
                    <a:lstStyle/>
                    <a:p>
                      <a:pPr marL="0" marR="0" lvl="0" indent="0" algn="l" rtl="0">
                        <a:lnSpc>
                          <a:spcPct val="100000"/>
                        </a:lnSpc>
                        <a:spcBef>
                          <a:spcPts val="0"/>
                        </a:spcBef>
                        <a:spcAft>
                          <a:spcPts val="0"/>
                        </a:spcAft>
                        <a:buNone/>
                      </a:pPr>
                      <a:r>
                        <a:rPr lang="en-US" sz="900"/>
                        <a:t>0.66625</a:t>
                      </a:r>
                      <a:endParaRPr sz="900"/>
                    </a:p>
                  </a:txBody>
                  <a:tcPr marL="91450" marR="91450" marT="45725" marB="45725"/>
                </a:tc>
                <a:tc>
                  <a:txBody>
                    <a:bodyPr/>
                    <a:lstStyle/>
                    <a:p>
                      <a:pPr marL="0" marR="0" lvl="0" indent="0" algn="l" rtl="0">
                        <a:lnSpc>
                          <a:spcPct val="100000"/>
                        </a:lnSpc>
                        <a:spcBef>
                          <a:spcPts val="0"/>
                        </a:spcBef>
                        <a:spcAft>
                          <a:spcPts val="0"/>
                        </a:spcAft>
                        <a:buNone/>
                      </a:pPr>
                      <a:r>
                        <a:rPr lang="en-US" sz="900"/>
                        <a:t>0.6677</a:t>
                      </a:r>
                      <a:endParaRPr sz="900"/>
                    </a:p>
                  </a:txBody>
                  <a:tcPr marL="91450" marR="91450" marT="45725" marB="45725"/>
                </a:tc>
                <a:tc>
                  <a:txBody>
                    <a:bodyPr/>
                    <a:lstStyle/>
                    <a:p>
                      <a:pPr marL="0" marR="0" lvl="0" indent="0" algn="l" rtl="0">
                        <a:lnSpc>
                          <a:spcPct val="100000"/>
                        </a:lnSpc>
                        <a:spcBef>
                          <a:spcPts val="0"/>
                        </a:spcBef>
                        <a:spcAft>
                          <a:spcPts val="0"/>
                        </a:spcAft>
                        <a:buNone/>
                      </a:pPr>
                      <a:r>
                        <a:rPr lang="en-US" sz="900"/>
                        <a:t>0.6663</a:t>
                      </a:r>
                      <a:endParaRPr sz="900"/>
                    </a:p>
                  </a:txBody>
                  <a:tcPr marL="91450" marR="91450" marT="45725" marB="45725"/>
                </a:tc>
                <a:tc>
                  <a:txBody>
                    <a:bodyPr/>
                    <a:lstStyle/>
                    <a:p>
                      <a:pPr marL="0" marR="0" lvl="0" indent="0" algn="l" rtl="0">
                        <a:lnSpc>
                          <a:spcPct val="100000"/>
                        </a:lnSpc>
                        <a:spcBef>
                          <a:spcPts val="0"/>
                        </a:spcBef>
                        <a:spcAft>
                          <a:spcPts val="0"/>
                        </a:spcAft>
                        <a:buNone/>
                      </a:pPr>
                      <a:r>
                        <a:rPr lang="en-US" sz="900"/>
                        <a:t>0.6661</a:t>
                      </a:r>
                      <a:endParaRPr sz="900"/>
                    </a:p>
                  </a:txBody>
                  <a:tcPr marL="91450" marR="91450" marT="45725" marB="45725"/>
                </a:tc>
              </a:tr>
              <a:tr h="215550">
                <a:tc rowSpan="2">
                  <a:txBody>
                    <a:bodyPr/>
                    <a:lstStyle/>
                    <a:p>
                      <a:pPr marL="0" marR="0" lvl="0" indent="0" algn="l" rtl="0">
                        <a:lnSpc>
                          <a:spcPct val="100000"/>
                        </a:lnSpc>
                        <a:spcBef>
                          <a:spcPts val="0"/>
                        </a:spcBef>
                        <a:spcAft>
                          <a:spcPts val="0"/>
                        </a:spcAft>
                        <a:buClr>
                          <a:schemeClr val="lt1"/>
                        </a:buClr>
                        <a:buSzPts val="900"/>
                        <a:buFont typeface="Calibri"/>
                        <a:buNone/>
                      </a:pPr>
                      <a:r>
                        <a:rPr lang="en-US" sz="900"/>
                        <a:t>Top 16 Feature set</a:t>
                      </a:r>
                      <a:endParaRPr/>
                    </a:p>
                    <a:p>
                      <a:pPr marL="0" marR="0" lvl="0" indent="0" algn="l" rtl="0">
                        <a:lnSpc>
                          <a:spcPct val="100000"/>
                        </a:lnSpc>
                        <a:spcBef>
                          <a:spcPts val="0"/>
                        </a:spcBef>
                        <a:spcAft>
                          <a:spcPts val="0"/>
                        </a:spcAft>
                        <a:buClr>
                          <a:schemeClr val="lt1"/>
                        </a:buClr>
                        <a:buSzPts val="900"/>
                        <a:buFont typeface="Calibri"/>
                        <a:buNone/>
                      </a:pPr>
                      <a:endParaRPr sz="900"/>
                    </a:p>
                  </a:txBody>
                  <a:tcPr marL="91450" marR="91450" marT="45725" marB="45725"/>
                </a:tc>
                <a:tc>
                  <a:txBody>
                    <a:bodyPr/>
                    <a:lstStyle/>
                    <a:p>
                      <a:pPr marL="0" marR="0" lvl="0" indent="0" algn="l" rtl="0">
                        <a:spcBef>
                          <a:spcPts val="0"/>
                        </a:spcBef>
                        <a:spcAft>
                          <a:spcPts val="0"/>
                        </a:spcAft>
                        <a:buNone/>
                      </a:pPr>
                      <a:r>
                        <a:rPr lang="en-US" sz="900"/>
                        <a:t>LGBM Classifier</a:t>
                      </a:r>
                      <a:endParaRPr sz="900"/>
                    </a:p>
                  </a:txBody>
                  <a:tcPr marL="91450" marR="91450" marT="45725" marB="45725"/>
                </a:tc>
                <a:tc>
                  <a:txBody>
                    <a:bodyPr/>
                    <a:lstStyle/>
                    <a:p>
                      <a:pPr marL="0" marR="0" lvl="0" indent="0" algn="l" rtl="0">
                        <a:lnSpc>
                          <a:spcPct val="100000"/>
                        </a:lnSpc>
                        <a:spcBef>
                          <a:spcPts val="0"/>
                        </a:spcBef>
                        <a:spcAft>
                          <a:spcPts val="0"/>
                        </a:spcAft>
                        <a:buNone/>
                      </a:pPr>
                      <a:r>
                        <a:rPr lang="en-US" sz="900"/>
                        <a:t>0.65956</a:t>
                      </a:r>
                      <a:endParaRPr sz="900"/>
                    </a:p>
                  </a:txBody>
                  <a:tcPr marL="91450" marR="91450" marT="45725" marB="45725"/>
                </a:tc>
                <a:tc>
                  <a:txBody>
                    <a:bodyPr/>
                    <a:lstStyle/>
                    <a:p>
                      <a:pPr marL="0" marR="0" lvl="0" indent="0" algn="l" rtl="0">
                        <a:lnSpc>
                          <a:spcPct val="100000"/>
                        </a:lnSpc>
                        <a:spcBef>
                          <a:spcPts val="0"/>
                        </a:spcBef>
                        <a:spcAft>
                          <a:spcPts val="0"/>
                        </a:spcAft>
                        <a:buNone/>
                      </a:pPr>
                      <a:r>
                        <a:rPr lang="en-US" sz="900"/>
                        <a:t>0.6610</a:t>
                      </a:r>
                      <a:endParaRPr sz="900"/>
                    </a:p>
                  </a:txBody>
                  <a:tcPr marL="91450" marR="91450" marT="45725" marB="45725"/>
                </a:tc>
                <a:tc>
                  <a:txBody>
                    <a:bodyPr/>
                    <a:lstStyle/>
                    <a:p>
                      <a:pPr marL="0" marR="0" lvl="0" indent="0" algn="l" rtl="0">
                        <a:lnSpc>
                          <a:spcPct val="100000"/>
                        </a:lnSpc>
                        <a:spcBef>
                          <a:spcPts val="0"/>
                        </a:spcBef>
                        <a:spcAft>
                          <a:spcPts val="0"/>
                        </a:spcAft>
                        <a:buNone/>
                      </a:pPr>
                      <a:r>
                        <a:rPr lang="en-US" sz="900"/>
                        <a:t>0.6596</a:t>
                      </a:r>
                      <a:endParaRPr sz="900"/>
                    </a:p>
                  </a:txBody>
                  <a:tcPr marL="91450" marR="91450" marT="45725" marB="45725"/>
                </a:tc>
                <a:tc>
                  <a:txBody>
                    <a:bodyPr/>
                    <a:lstStyle/>
                    <a:p>
                      <a:pPr marL="0" marR="0" lvl="0" indent="0" algn="l" rtl="0">
                        <a:lnSpc>
                          <a:spcPct val="100000"/>
                        </a:lnSpc>
                        <a:spcBef>
                          <a:spcPts val="0"/>
                        </a:spcBef>
                        <a:spcAft>
                          <a:spcPts val="0"/>
                        </a:spcAft>
                        <a:buNone/>
                      </a:pPr>
                      <a:r>
                        <a:rPr lang="en-US" sz="900"/>
                        <a:t>0.6593 </a:t>
                      </a:r>
                      <a:endParaRPr sz="900"/>
                    </a:p>
                  </a:txBody>
                  <a:tcPr marL="91450" marR="91450" marT="45725" marB="45725"/>
                </a:tc>
              </a:tr>
              <a:tr h="215550">
                <a:tc vMerge="1">
                  <a:txBody>
                    <a:bodyPr/>
                    <a:lstStyle/>
                    <a:p>
                      <a:endParaRPr lang="en-US"/>
                    </a:p>
                  </a:txBody>
                  <a:tcPr/>
                </a:tc>
                <a:tc>
                  <a:txBody>
                    <a:bodyPr/>
                    <a:lstStyle/>
                    <a:p>
                      <a:pPr marL="0" marR="0" lvl="0" indent="0" algn="l" rtl="0">
                        <a:spcBef>
                          <a:spcPts val="0"/>
                        </a:spcBef>
                        <a:spcAft>
                          <a:spcPts val="0"/>
                        </a:spcAft>
                        <a:buNone/>
                      </a:pPr>
                      <a:r>
                        <a:rPr lang="en-US" sz="900"/>
                        <a:t>Cat Boost Classifier</a:t>
                      </a:r>
                      <a:endParaRPr sz="900"/>
                    </a:p>
                  </a:txBody>
                  <a:tcPr marL="91450" marR="91450" marT="45725" marB="45725"/>
                </a:tc>
                <a:tc>
                  <a:txBody>
                    <a:bodyPr/>
                    <a:lstStyle/>
                    <a:p>
                      <a:pPr marL="0" marR="0" lvl="0" indent="0" algn="l" rtl="0">
                        <a:lnSpc>
                          <a:spcPct val="100000"/>
                        </a:lnSpc>
                        <a:spcBef>
                          <a:spcPts val="0"/>
                        </a:spcBef>
                        <a:spcAft>
                          <a:spcPts val="0"/>
                        </a:spcAft>
                        <a:buNone/>
                      </a:pPr>
                      <a:r>
                        <a:rPr lang="en-US" sz="900"/>
                        <a:t>0.66146</a:t>
                      </a:r>
                      <a:endParaRPr sz="900"/>
                    </a:p>
                  </a:txBody>
                  <a:tcPr marL="91450" marR="91450" marT="45725" marB="45725"/>
                </a:tc>
                <a:tc>
                  <a:txBody>
                    <a:bodyPr/>
                    <a:lstStyle/>
                    <a:p>
                      <a:pPr marL="0" marR="0" lvl="0" indent="0" algn="l" rtl="0">
                        <a:lnSpc>
                          <a:spcPct val="100000"/>
                        </a:lnSpc>
                        <a:spcBef>
                          <a:spcPts val="0"/>
                        </a:spcBef>
                        <a:spcAft>
                          <a:spcPts val="0"/>
                        </a:spcAft>
                        <a:buNone/>
                      </a:pPr>
                      <a:r>
                        <a:rPr lang="en-US" sz="900"/>
                        <a:t>0.6628</a:t>
                      </a:r>
                      <a:endParaRPr sz="900"/>
                    </a:p>
                  </a:txBody>
                  <a:tcPr marL="91450" marR="91450" marT="45725" marB="45725"/>
                </a:tc>
                <a:tc>
                  <a:txBody>
                    <a:bodyPr/>
                    <a:lstStyle/>
                    <a:p>
                      <a:pPr marL="0" marR="0" lvl="0" indent="0" algn="l" rtl="0">
                        <a:lnSpc>
                          <a:spcPct val="100000"/>
                        </a:lnSpc>
                        <a:spcBef>
                          <a:spcPts val="0"/>
                        </a:spcBef>
                        <a:spcAft>
                          <a:spcPts val="0"/>
                        </a:spcAft>
                        <a:buNone/>
                      </a:pPr>
                      <a:r>
                        <a:rPr lang="en-US" sz="900"/>
                        <a:t>0.6615</a:t>
                      </a:r>
                      <a:endParaRPr sz="900"/>
                    </a:p>
                  </a:txBody>
                  <a:tcPr marL="91450" marR="91450" marT="45725" marB="45725"/>
                </a:tc>
                <a:tc>
                  <a:txBody>
                    <a:bodyPr/>
                    <a:lstStyle/>
                    <a:p>
                      <a:pPr marL="0" marR="0" lvl="0" indent="0" algn="l" rtl="0">
                        <a:lnSpc>
                          <a:spcPct val="100000"/>
                        </a:lnSpc>
                        <a:spcBef>
                          <a:spcPts val="0"/>
                        </a:spcBef>
                        <a:spcAft>
                          <a:spcPts val="0"/>
                        </a:spcAft>
                        <a:buNone/>
                      </a:pPr>
                      <a:r>
                        <a:rPr lang="en-US" sz="900"/>
                        <a:t>0.6613</a:t>
                      </a:r>
                      <a:endParaRPr sz="900"/>
                    </a:p>
                  </a:txBody>
                  <a:tcPr marL="91450" marR="91450" marT="45725" marB="45725"/>
                </a:tc>
              </a:tr>
            </a:tbl>
          </a:graphicData>
        </a:graphic>
      </p:graphicFrame>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1733"/>
    </mc:Choice>
    <mc:Fallback>
      <p:transition spd="slow" advTm="217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TotalTime>
  <Words>1457</Words>
  <Application>Microsoft Office PowerPoint</Application>
  <PresentationFormat>On-screen Show (16:9)</PresentationFormat>
  <Paragraphs>515</Paragraphs>
  <Slides>17</Slides>
  <Notes>17</Notes>
  <HiddenSlides>0</HiddenSlides>
  <MMClips>17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Helvetica Neue</vt:lpstr>
      <vt:lpstr>Office Theme</vt:lpstr>
      <vt:lpstr>Predicting Device Vulnerability via Machine Learning</vt:lpstr>
      <vt:lpstr>Proposed Approach</vt:lpstr>
      <vt:lpstr>Progress on Check Point 1</vt:lpstr>
      <vt:lpstr>Data Preprocessing</vt:lpstr>
      <vt:lpstr>Implemented Models</vt:lpstr>
      <vt:lpstr>Super Learner Implementation </vt:lpstr>
      <vt:lpstr>Important Feature Selection</vt:lpstr>
      <vt:lpstr>Important Feature Selection</vt:lpstr>
      <vt:lpstr>Result Analysis Based on Feature Importance </vt:lpstr>
      <vt:lpstr>Transforming Skewed Features</vt:lpstr>
      <vt:lpstr>Result Analysis After Skew Transformation</vt:lpstr>
      <vt:lpstr>Feature Correlation Analysis</vt:lpstr>
      <vt:lpstr>Result Analysis and Improvement </vt:lpstr>
      <vt:lpstr>Current Challenges </vt:lpstr>
      <vt:lpstr>Targeted Progress</vt:lpstr>
      <vt:lpstr>References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Device Vulnerability via Machine Learning</dc:title>
  <dc:creator>Microsoft Office User</dc:creator>
  <cp:lastModifiedBy>asus</cp:lastModifiedBy>
  <cp:revision>14</cp:revision>
  <dcterms:created xsi:type="dcterms:W3CDTF">2016-09-13T13:48:42Z</dcterms:created>
  <dcterms:modified xsi:type="dcterms:W3CDTF">2021-04-19T20:13:19Z</dcterms:modified>
</cp:coreProperties>
</file>